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61" r:id="rId4"/>
    <p:sldId id="273" r:id="rId5"/>
    <p:sldId id="266" r:id="rId6"/>
    <p:sldId id="274" r:id="rId7"/>
    <p:sldId id="267" r:id="rId8"/>
    <p:sldId id="275" r:id="rId9"/>
    <p:sldId id="269" r:id="rId10"/>
    <p:sldId id="276" r:id="rId11"/>
    <p:sldId id="260" r:id="rId12"/>
    <p:sldId id="262" r:id="rId13"/>
    <p:sldId id="263" r:id="rId14"/>
    <p:sldId id="277" r:id="rId15"/>
    <p:sldId id="264" r:id="rId16"/>
    <p:sldId id="278" r:id="rId17"/>
    <p:sldId id="281" r:id="rId18"/>
    <p:sldId id="265" r:id="rId19"/>
    <p:sldId id="282" r:id="rId20"/>
    <p:sldId id="270" r:id="rId21"/>
    <p:sldId id="284" r:id="rId22"/>
    <p:sldId id="272" r:id="rId23"/>
    <p:sldId id="271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4A65F3-8DBC-4D44-A36B-9AA96E28711B}">
          <p14:sldIdLst>
            <p14:sldId id="256"/>
            <p14:sldId id="257"/>
            <p14:sldId id="261"/>
            <p14:sldId id="273"/>
            <p14:sldId id="266"/>
            <p14:sldId id="274"/>
            <p14:sldId id="267"/>
            <p14:sldId id="275"/>
            <p14:sldId id="269"/>
            <p14:sldId id="276"/>
            <p14:sldId id="260"/>
            <p14:sldId id="262"/>
            <p14:sldId id="263"/>
            <p14:sldId id="277"/>
            <p14:sldId id="264"/>
            <p14:sldId id="278"/>
            <p14:sldId id="281"/>
            <p14:sldId id="265"/>
            <p14:sldId id="282"/>
            <p14:sldId id="270"/>
            <p14:sldId id="284"/>
            <p14:sldId id="272"/>
            <p14:sldId id="271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2241623-A064-4BED-B073-BA4D6143340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75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166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7357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395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750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149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4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1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1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942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01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D97AE8C6-7635-4C96-B415-4AAC10B60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BE0AC5-2BA8-4BE8-A577-CFE5B71C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371" y="2563090"/>
            <a:ext cx="7418729" cy="111871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</a:rPr>
              <a:t>Một số Chia sẻ về năm nhất với tân sinh viên KHOA CƠ KHÍ.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370629-2C49-7549-8CBF-29E6EA42091D}"/>
              </a:ext>
            </a:extLst>
          </p:cNvPr>
          <p:cNvSpPr txBox="1">
            <a:spLocks/>
          </p:cNvSpPr>
          <p:nvPr/>
        </p:nvSpPr>
        <p:spPr>
          <a:xfrm>
            <a:off x="4441371" y="4151189"/>
            <a:ext cx="7418729" cy="11187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>
                <a:solidFill>
                  <a:schemeClr val="bg1"/>
                </a:solidFill>
              </a:rPr>
              <a:t>Trần Anh Tú – Kỹ sư tài năng cơ khí ô tô k60</a:t>
            </a:r>
          </a:p>
        </p:txBody>
      </p:sp>
    </p:spTree>
    <p:extLst>
      <p:ext uri="{BB962C8B-B14F-4D97-AF65-F5344CB8AC3E}">
        <p14:creationId xmlns:p14="http://schemas.microsoft.com/office/powerpoint/2010/main" val="236312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766-06DC-47F6-AF17-7A162757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B231E-54CE-4C22-8675-41DAEB006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602534" cy="3429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CDD04-06CD-431A-AC2E-069F50A92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35" y="0"/>
            <a:ext cx="558946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77733-74CC-4D71-9BA3-0E97F6E5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602534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0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43C1-98F1-4631-98DC-058360EE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45677"/>
            <a:ext cx="9905998" cy="1387924"/>
          </a:xfrm>
        </p:spPr>
        <p:txBody>
          <a:bodyPr>
            <a:normAutofit fontScale="90000"/>
          </a:bodyPr>
          <a:lstStyle/>
          <a:p>
            <a:r>
              <a:rPr lang="vi-VN" dirty="0"/>
              <a:t>2.Sự thay đổi của môi trường và phong cách giáo dục:</a:t>
            </a:r>
            <a:br>
              <a:rPr lang="vi-VN" dirty="0"/>
            </a:b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054AB-5A44-4567-9ECC-14C6A03A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9996"/>
            <a:ext cx="9905999" cy="3250768"/>
          </a:xfrm>
        </p:spPr>
        <p:txBody>
          <a:bodyPr>
            <a:normAutofit/>
          </a:bodyPr>
          <a:lstStyle/>
          <a:p>
            <a:r>
              <a:rPr lang="vi-VN" dirty="0"/>
              <a:t>Thời gian: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D2B6A8-A41E-46BF-9A4E-ABD668D342BC}"/>
              </a:ext>
            </a:extLst>
          </p:cNvPr>
          <p:cNvSpPr/>
          <p:nvPr/>
        </p:nvSpPr>
        <p:spPr>
          <a:xfrm>
            <a:off x="1435533" y="2614383"/>
            <a:ext cx="805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Không còn những lịch học kín từ thứ 2 tới thứ 7 hàng tuần , đến chủ nhật còn phải đi học thêm.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9E8EC-06F3-4B92-B205-25329342E3A2}"/>
              </a:ext>
            </a:extLst>
          </p:cNvPr>
          <p:cNvSpPr/>
          <p:nvPr/>
        </p:nvSpPr>
        <p:spPr>
          <a:xfrm>
            <a:off x="1435534" y="3688702"/>
            <a:ext cx="8054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Thời gian khá linh động với sinh viên để vừa học vừa tham gia các hoạt động ngoại khóa .</a:t>
            </a:r>
          </a:p>
        </p:txBody>
      </p:sp>
    </p:spTree>
    <p:extLst>
      <p:ext uri="{BB962C8B-B14F-4D97-AF65-F5344CB8AC3E}">
        <p14:creationId xmlns:p14="http://schemas.microsoft.com/office/powerpoint/2010/main" val="10927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BCFA-DD3A-4F8D-968C-C678BFE7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57691"/>
            <a:ext cx="9905998" cy="1697832"/>
          </a:xfrm>
        </p:spPr>
        <p:txBody>
          <a:bodyPr>
            <a:normAutofit/>
          </a:bodyPr>
          <a:lstStyle/>
          <a:p>
            <a:r>
              <a:rPr lang="vi-VN" sz="3200" dirty="0"/>
              <a:t>2.Sự thay đổi của môi trường và phong cách giáo dục: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67B7-8488-4B19-B277-64A5EFE5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55523"/>
            <a:ext cx="9905999" cy="2918260"/>
          </a:xfrm>
        </p:spPr>
        <p:txBody>
          <a:bodyPr>
            <a:normAutofit/>
          </a:bodyPr>
          <a:lstStyle/>
          <a:p>
            <a:r>
              <a:rPr lang="vi-VN" dirty="0"/>
              <a:t>Sự tự do trong giáo dục: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1CB9AB-2247-436B-B2B1-2069F3593882}"/>
              </a:ext>
            </a:extLst>
          </p:cNvPr>
          <p:cNvSpPr/>
          <p:nvPr/>
        </p:nvSpPr>
        <p:spPr>
          <a:xfrm>
            <a:off x="1188317" y="2612394"/>
            <a:ext cx="8440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Sẽ không còn cảnh bị bố mẹ giám sát bắt học từ đầu đến cuối.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66A76-542E-444F-B61B-26B052569170}"/>
              </a:ext>
            </a:extLst>
          </p:cNvPr>
          <p:cNvSpPr/>
          <p:nvPr/>
        </p:nvSpPr>
        <p:spPr>
          <a:xfrm>
            <a:off x="1141413" y="3428999"/>
            <a:ext cx="7129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Không có ai bắt buộc các bạn phải đi học đầy đủ.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1D364-B63E-4632-9527-8DD8BEFD747B}"/>
              </a:ext>
            </a:extLst>
          </p:cNvPr>
          <p:cNvSpPr/>
          <p:nvPr/>
        </p:nvSpPr>
        <p:spPr>
          <a:xfrm>
            <a:off x="1141413" y="3985859"/>
            <a:ext cx="8584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Không còn sự thụ động tiếp thu kiến thức , tự bản thân cần tìm tòi thêm cả về kiến thức trong sách lẫn các kĩ năng mềm.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A58D3-56CC-492D-A3EE-886E98689842}"/>
              </a:ext>
            </a:extLst>
          </p:cNvPr>
          <p:cNvSpPr/>
          <p:nvPr/>
        </p:nvSpPr>
        <p:spPr>
          <a:xfrm>
            <a:off x="1188317" y="4931350"/>
            <a:ext cx="733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=&gt; Dễ bị lôi cuốn dành thời gian cho việc  vô bổ.</a:t>
            </a:r>
          </a:p>
        </p:txBody>
      </p:sp>
    </p:spTree>
    <p:extLst>
      <p:ext uri="{BB962C8B-B14F-4D97-AF65-F5344CB8AC3E}">
        <p14:creationId xmlns:p14="http://schemas.microsoft.com/office/powerpoint/2010/main" val="743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BF81-84E1-4B5A-BBF3-A432EEF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68036"/>
            <a:ext cx="9905998" cy="1249404"/>
          </a:xfrm>
        </p:spPr>
        <p:txBody>
          <a:bodyPr>
            <a:normAutofit/>
          </a:bodyPr>
          <a:lstStyle/>
          <a:p>
            <a:r>
              <a:rPr lang="vi-VN" sz="3200" dirty="0"/>
              <a:t>2.Sự thay đổi của môi trường và phong cách giáo dục: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30D17-93A8-48E8-B2AB-F7468E4E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55523"/>
            <a:ext cx="6201497" cy="702166"/>
          </a:xfrm>
        </p:spPr>
        <p:txBody>
          <a:bodyPr>
            <a:normAutofit/>
          </a:bodyPr>
          <a:lstStyle/>
          <a:p>
            <a:r>
              <a:rPr lang="vi-VN" dirty="0"/>
              <a:t>Thầy cô là bạn , không phải là cha mẹ.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17688-164B-46F2-97E9-480069ABED1F}"/>
              </a:ext>
            </a:extLst>
          </p:cNvPr>
          <p:cNvSpPr/>
          <p:nvPr/>
        </p:nvSpPr>
        <p:spPr>
          <a:xfrm>
            <a:off x="1302326" y="2984195"/>
            <a:ext cx="7342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Các giảng viên sẽ trở thành người đồng hành cùng sinh viên xuyên suốt môn học.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B8348-CE18-46B1-8889-1E90998C9A54}"/>
              </a:ext>
            </a:extLst>
          </p:cNvPr>
          <p:cNvSpPr/>
          <p:nvPr/>
        </p:nvSpPr>
        <p:spPr>
          <a:xfrm>
            <a:off x="1302326" y="4100311"/>
            <a:ext cx="7800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Sinh viên có thể góp ý, nêu chính kiến bản thân mình một cách lễ phép với giảng viên của mình.</a:t>
            </a:r>
          </a:p>
        </p:txBody>
      </p:sp>
    </p:spTree>
    <p:extLst>
      <p:ext uri="{BB962C8B-B14F-4D97-AF65-F5344CB8AC3E}">
        <p14:creationId xmlns:p14="http://schemas.microsoft.com/office/powerpoint/2010/main" val="10517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64C2-7213-4C59-95FF-B147F8F6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CAF2ED-CA40-41CC-97B4-33D15E154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659"/>
          </a:xfrm>
        </p:spPr>
      </p:pic>
    </p:spTree>
    <p:extLst>
      <p:ext uri="{BB962C8B-B14F-4D97-AF65-F5344CB8AC3E}">
        <p14:creationId xmlns:p14="http://schemas.microsoft.com/office/powerpoint/2010/main" val="199933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4F9E-7700-4AA4-89C4-6C5C0012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2264"/>
            <a:ext cx="9905998" cy="1478570"/>
          </a:xfrm>
        </p:spPr>
        <p:txBody>
          <a:bodyPr>
            <a:normAutofit/>
          </a:bodyPr>
          <a:lstStyle/>
          <a:p>
            <a:r>
              <a:rPr lang="vi-VN" sz="3200" dirty="0"/>
              <a:t>2.Sự thay đổi của môi trường và phong cách giáo dục: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B5A5-44BA-4942-8495-39F36D0B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140527"/>
            <a:ext cx="9905999" cy="685800"/>
          </a:xfrm>
        </p:spPr>
        <p:txBody>
          <a:bodyPr/>
          <a:lstStyle/>
          <a:p>
            <a:r>
              <a:rPr lang="vi-VN" dirty="0"/>
              <a:t>Hoạt động ngoại khóa: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669AA-7C97-427B-AFA1-8330FDA11414}"/>
              </a:ext>
            </a:extLst>
          </p:cNvPr>
          <p:cNvSpPr/>
          <p:nvPr/>
        </p:nvSpPr>
        <p:spPr>
          <a:xfrm>
            <a:off x="1586017" y="3146304"/>
            <a:ext cx="9905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 Các hoạt động này giúp sinh viên cải thiện được những kĩ năng mềm cần thiết như : diễn thuyết trước đám đông, giao tiếp , làm việc nhóm,...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BEA98-619E-4EDD-AA24-0C4E4B4555BD}"/>
              </a:ext>
            </a:extLst>
          </p:cNvPr>
          <p:cNvSpPr/>
          <p:nvPr/>
        </p:nvSpPr>
        <p:spPr>
          <a:xfrm>
            <a:off x="1586017" y="4394261"/>
            <a:ext cx="7101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Có được những kỉ niệm đáng nhớ thời sinh viên.</a:t>
            </a:r>
          </a:p>
        </p:txBody>
      </p:sp>
    </p:spTree>
    <p:extLst>
      <p:ext uri="{BB962C8B-B14F-4D97-AF65-F5344CB8AC3E}">
        <p14:creationId xmlns:p14="http://schemas.microsoft.com/office/powerpoint/2010/main" val="25172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F188-CE86-4F04-BF49-48F8D2C9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AC7B-160B-42DC-A489-5BD06BD58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72" y="2099488"/>
            <a:ext cx="3784981" cy="35417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C5CD6-EA07-40E5-9F11-AE0AD0F6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B13BE-D2F4-4EA8-95E2-411078C43D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89750"/>
          </a:xfrm>
        </p:spPr>
      </p:pic>
    </p:spTree>
    <p:extLst>
      <p:ext uri="{BB962C8B-B14F-4D97-AF65-F5344CB8AC3E}">
        <p14:creationId xmlns:p14="http://schemas.microsoft.com/office/powerpoint/2010/main" val="34747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8060-3B2B-47C3-8125-C96432E8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54181"/>
            <a:ext cx="9905998" cy="1385454"/>
          </a:xfrm>
        </p:spPr>
        <p:txBody>
          <a:bodyPr>
            <a:normAutofit/>
          </a:bodyPr>
          <a:lstStyle/>
          <a:p>
            <a:pPr marL="0" indent="0"/>
            <a:r>
              <a:rPr lang="vi-VN" dirty="0"/>
              <a:t>II. Chia sẻ của bản thân về giải pháp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1D4-96DE-49C6-9F32-B007ED94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6"/>
            <a:ext cx="9905999" cy="685583"/>
          </a:xfrm>
        </p:spPr>
        <p:txBody>
          <a:bodyPr>
            <a:normAutofit/>
          </a:bodyPr>
          <a:lstStyle/>
          <a:p>
            <a:r>
              <a:rPr lang="vi-VN" dirty="0"/>
              <a:t>Xác định mục tiêu của mình trên đại học là gì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F3C59-971D-4159-B008-F7AB33BB0C99}"/>
              </a:ext>
            </a:extLst>
          </p:cNvPr>
          <p:cNvSpPr/>
          <p:nvPr/>
        </p:nvSpPr>
        <p:spPr>
          <a:xfrm>
            <a:off x="1605937" y="2782669"/>
            <a:ext cx="6803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Học hết sức vì tấm bằng đỏ ra trường để thành nguồn nhân lực chất lượng cao.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D0278-E0EB-47E3-826F-47F326228E20}"/>
              </a:ext>
            </a:extLst>
          </p:cNvPr>
          <p:cNvSpPr/>
          <p:nvPr/>
        </p:nvSpPr>
        <p:spPr>
          <a:xfrm>
            <a:off x="1605937" y="3788330"/>
            <a:ext cx="5767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Học khá và rèn luyện tay nghề từ sớm.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F5BDDF-2BB0-4070-902B-939CE403A72A}"/>
              </a:ext>
            </a:extLst>
          </p:cNvPr>
          <p:cNvSpPr/>
          <p:nvPr/>
        </p:nvSpPr>
        <p:spPr>
          <a:xfrm>
            <a:off x="1605938" y="4431857"/>
            <a:ext cx="3786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Học chỉ đủ để qua môn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47A37-EA9F-486A-AAD2-9CD6AFD47DD1}"/>
              </a:ext>
            </a:extLst>
          </p:cNvPr>
          <p:cNvSpPr/>
          <p:nvPr/>
        </p:nvSpPr>
        <p:spPr>
          <a:xfrm>
            <a:off x="1141412" y="5075384"/>
            <a:ext cx="10307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=&gt; Việc xác định mục tiêu này sẽ giúp mình định vị được đường đi của bản thân mình!</a:t>
            </a:r>
          </a:p>
        </p:txBody>
      </p:sp>
    </p:spTree>
    <p:extLst>
      <p:ext uri="{BB962C8B-B14F-4D97-AF65-F5344CB8AC3E}">
        <p14:creationId xmlns:p14="http://schemas.microsoft.com/office/powerpoint/2010/main" val="29885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6D377-8608-4DDB-B31A-48D037BEA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5169-361C-40FB-995D-E1A59A15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55" y="272154"/>
            <a:ext cx="9905998" cy="1478570"/>
          </a:xfrm>
        </p:spPr>
        <p:txBody>
          <a:bodyPr/>
          <a:lstStyle/>
          <a:p>
            <a:r>
              <a:rPr lang="vi-VN" dirty="0"/>
              <a:t>I.những vấn đề đặt 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8331-FE18-4CBA-9FFF-1C802D95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68133"/>
            <a:ext cx="9603275" cy="1378632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1.Sự thay đổi của môi trường sống:</a:t>
            </a:r>
          </a:p>
          <a:p>
            <a:pPr marL="0" indent="0">
              <a:buNone/>
            </a:pPr>
            <a:r>
              <a:rPr lang="vi-VN" dirty="0"/>
              <a:t>2.Sự thay đổi của môi trường và phong cách giáo dục:</a:t>
            </a:r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581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8060-3B2B-47C3-8125-C96432E8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54181"/>
            <a:ext cx="9905998" cy="1385454"/>
          </a:xfrm>
        </p:spPr>
        <p:txBody>
          <a:bodyPr>
            <a:normAutofit/>
          </a:bodyPr>
          <a:lstStyle/>
          <a:p>
            <a:pPr marL="0" indent="0"/>
            <a:r>
              <a:rPr lang="vi-VN" dirty="0"/>
              <a:t>II. Chia sẻ của bản thân về giải pháp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1D4-96DE-49C6-9F32-B007ED94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6"/>
            <a:ext cx="5758152" cy="646114"/>
          </a:xfrm>
        </p:spPr>
        <p:txBody>
          <a:bodyPr/>
          <a:lstStyle/>
          <a:p>
            <a:r>
              <a:rPr lang="vi-VN" dirty="0"/>
              <a:t>Tư duy lại phương pháp học trên lớp: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A2EB4-5E0B-4C6A-8E4E-5CACF866F5DA}"/>
              </a:ext>
            </a:extLst>
          </p:cNvPr>
          <p:cNvSpPr/>
          <p:nvPr/>
        </p:nvSpPr>
        <p:spPr>
          <a:xfrm>
            <a:off x="1171412" y="2928360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Chọn lựa vị trí ngồi học.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CE224-A2F2-4AE0-ABF1-5633E9BCB856}"/>
              </a:ext>
            </a:extLst>
          </p:cNvPr>
          <p:cNvSpPr/>
          <p:nvPr/>
        </p:nvSpPr>
        <p:spPr>
          <a:xfrm>
            <a:off x="1171412" y="3653136"/>
            <a:ext cx="5342402" cy="46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Ghi chép kiến thức trong giờ học.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FFE60-2D80-45D5-8242-C644DB43314E}"/>
              </a:ext>
            </a:extLst>
          </p:cNvPr>
          <p:cNvSpPr/>
          <p:nvPr/>
        </p:nvSpPr>
        <p:spPr>
          <a:xfrm>
            <a:off x="1171412" y="4407222"/>
            <a:ext cx="3452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Thái độ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5053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342B-20E0-4126-86C6-C7CF053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4AD026-85F3-4C62-842F-52FF751E5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4632"/>
          </a:xfrm>
        </p:spPr>
      </p:pic>
    </p:spTree>
    <p:extLst>
      <p:ext uri="{BB962C8B-B14F-4D97-AF65-F5344CB8AC3E}">
        <p14:creationId xmlns:p14="http://schemas.microsoft.com/office/powerpoint/2010/main" val="18504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8060-3B2B-47C3-8125-C96432E8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54181"/>
            <a:ext cx="9905998" cy="1385454"/>
          </a:xfrm>
        </p:spPr>
        <p:txBody>
          <a:bodyPr>
            <a:normAutofit/>
          </a:bodyPr>
          <a:lstStyle/>
          <a:p>
            <a:pPr marL="0" indent="0"/>
            <a:r>
              <a:rPr lang="vi-VN" dirty="0"/>
              <a:t>II. Chia sẻ của bản thân về giải pháp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1D4-96DE-49C6-9F32-B007ED94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7"/>
            <a:ext cx="3569133" cy="590696"/>
          </a:xfrm>
        </p:spPr>
        <p:txBody>
          <a:bodyPr/>
          <a:lstStyle/>
          <a:p>
            <a:r>
              <a:rPr lang="vi-VN" dirty="0"/>
              <a:t>Ôn luyện sau giờ học: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3BFEB-B719-4159-BA77-7D538DE5EAC2}"/>
              </a:ext>
            </a:extLst>
          </p:cNvPr>
          <p:cNvSpPr/>
          <p:nvPr/>
        </p:nvSpPr>
        <p:spPr>
          <a:xfrm>
            <a:off x="1264741" y="2846793"/>
            <a:ext cx="5692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Ôn lại phần kiến thức đã học.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0BEF28-F3E0-4268-BDE2-860F6E69727A}"/>
              </a:ext>
            </a:extLst>
          </p:cNvPr>
          <p:cNvSpPr/>
          <p:nvPr/>
        </p:nvSpPr>
        <p:spPr>
          <a:xfrm>
            <a:off x="1264742" y="4422250"/>
            <a:ext cx="7539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Cố gắng đáp ứng yêu cầu bài tập từ các giảng viên.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D58ED-06F1-4652-B923-4CA358AE1D97}"/>
              </a:ext>
            </a:extLst>
          </p:cNvPr>
          <p:cNvSpPr/>
          <p:nvPr/>
        </p:nvSpPr>
        <p:spPr>
          <a:xfrm>
            <a:off x="1264741" y="3601555"/>
            <a:ext cx="4842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Trao đổi bài cùng với nhóm bạn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1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8060-3B2B-47C3-8125-C96432E8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54181"/>
            <a:ext cx="9905998" cy="1385454"/>
          </a:xfrm>
        </p:spPr>
        <p:txBody>
          <a:bodyPr>
            <a:normAutofit/>
          </a:bodyPr>
          <a:lstStyle/>
          <a:p>
            <a:pPr marL="0" indent="0"/>
            <a:r>
              <a:rPr lang="vi-VN" dirty="0"/>
              <a:t>II. Chia sẻ của bản thân về giải pháp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A1D4-96DE-49C6-9F32-B007ED94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6"/>
            <a:ext cx="9905999" cy="690277"/>
          </a:xfrm>
        </p:spPr>
        <p:txBody>
          <a:bodyPr/>
          <a:lstStyle/>
          <a:p>
            <a:r>
              <a:rPr lang="vi-VN" dirty="0"/>
              <a:t>Cảnh giác trước những lời gọi mời như :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BE129-41B7-4690-8F80-BC8F94ACE8CA}"/>
              </a:ext>
            </a:extLst>
          </p:cNvPr>
          <p:cNvSpPr/>
          <p:nvPr/>
        </p:nvSpPr>
        <p:spPr>
          <a:xfrm>
            <a:off x="1375576" y="2944814"/>
            <a:ext cx="4110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Sử dụng chất kích thích lạ.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23716F-7F4C-4822-B53E-0708A919D4C4}"/>
              </a:ext>
            </a:extLst>
          </p:cNvPr>
          <p:cNvSpPr/>
          <p:nvPr/>
        </p:nvSpPr>
        <p:spPr>
          <a:xfrm>
            <a:off x="1364469" y="35639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/>
              <a:t>+ Các lời mời gọi đầu tư , việc làm dễ dàng sinh lợi nhuận.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62599-3E71-43CC-AFD2-3B93C372BF02}"/>
              </a:ext>
            </a:extLst>
          </p:cNvPr>
          <p:cNvSpPr/>
          <p:nvPr/>
        </p:nvSpPr>
        <p:spPr>
          <a:xfrm>
            <a:off x="1375576" y="4559593"/>
            <a:ext cx="5205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Ước mơ kiếm tiền 1 cách dễ dàng.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810E0-CD37-4DC3-B06C-61C40751F3E6}"/>
              </a:ext>
            </a:extLst>
          </p:cNvPr>
          <p:cNvSpPr/>
          <p:nvPr/>
        </p:nvSpPr>
        <p:spPr>
          <a:xfrm>
            <a:off x="1375576" y="5231812"/>
            <a:ext cx="596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Sa đà vào công việc làm thêm quá mức.</a:t>
            </a:r>
          </a:p>
        </p:txBody>
      </p:sp>
    </p:spTree>
    <p:extLst>
      <p:ext uri="{BB962C8B-B14F-4D97-AF65-F5344CB8AC3E}">
        <p14:creationId xmlns:p14="http://schemas.microsoft.com/office/powerpoint/2010/main" val="14851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E350-04D3-4BB5-A8E5-52FBABA5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922" y="2689715"/>
            <a:ext cx="9905998" cy="1478570"/>
          </a:xfrm>
        </p:spPr>
        <p:txBody>
          <a:bodyPr/>
          <a:lstStyle/>
          <a:p>
            <a:pPr algn="ctr"/>
            <a:r>
              <a:rPr lang="vi-VN" b="1" dirty="0"/>
              <a:t>Cảm ơn mọi người đã lắng nghe những chia sẻ của mình.</a:t>
            </a:r>
          </a:p>
        </p:txBody>
      </p:sp>
    </p:spTree>
    <p:extLst>
      <p:ext uri="{BB962C8B-B14F-4D97-AF65-F5344CB8AC3E}">
        <p14:creationId xmlns:p14="http://schemas.microsoft.com/office/powerpoint/2010/main" val="187344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BEF9-143E-4362-8ED6-46C71430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60218"/>
            <a:ext cx="9905998" cy="1399309"/>
          </a:xfrm>
        </p:spPr>
        <p:txBody>
          <a:bodyPr/>
          <a:lstStyle/>
          <a:p>
            <a:r>
              <a:rPr lang="vi-VN" dirty="0"/>
              <a:t>1.Sự thay đổi của môi trường sống: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3087-84F4-49D1-A08F-82531C2C7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59527"/>
            <a:ext cx="8598332" cy="752611"/>
          </a:xfrm>
        </p:spPr>
        <p:txBody>
          <a:bodyPr>
            <a:normAutofit/>
          </a:bodyPr>
          <a:lstStyle/>
          <a:p>
            <a:r>
              <a:rPr lang="vi-VN" dirty="0"/>
              <a:t>Không còn được sự quan tâm thường xuyên từ gia đình.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C523E3-1854-4E35-A893-D10FEEBB9551}"/>
              </a:ext>
            </a:extLst>
          </p:cNvPr>
          <p:cNvSpPr/>
          <p:nvPr/>
        </p:nvSpPr>
        <p:spPr>
          <a:xfrm>
            <a:off x="1143001" y="2715721"/>
            <a:ext cx="6428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Quên đi thói quen được quan tâm , vỗ về.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2A5DE-2072-436E-81D4-43066437862C}"/>
              </a:ext>
            </a:extLst>
          </p:cNvPr>
          <p:cNvSpPr/>
          <p:nvPr/>
        </p:nvSpPr>
        <p:spPr>
          <a:xfrm>
            <a:off x="1143001" y="3680614"/>
            <a:ext cx="7977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Quên đi việc được chuẩn bị , phụ giúp công việc từ gia đình.</a:t>
            </a:r>
          </a:p>
        </p:txBody>
      </p:sp>
    </p:spTree>
    <p:extLst>
      <p:ext uri="{BB962C8B-B14F-4D97-AF65-F5344CB8AC3E}">
        <p14:creationId xmlns:p14="http://schemas.microsoft.com/office/powerpoint/2010/main" val="3517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CED19-947D-42D8-A880-C65B9AA18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56" y="291252"/>
            <a:ext cx="7124287" cy="6275495"/>
          </a:xfrm>
        </p:spPr>
      </p:pic>
    </p:spTree>
    <p:extLst>
      <p:ext uri="{BB962C8B-B14F-4D97-AF65-F5344CB8AC3E}">
        <p14:creationId xmlns:p14="http://schemas.microsoft.com/office/powerpoint/2010/main" val="42828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F859-4064-4F99-93AE-C6D84975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78473"/>
            <a:ext cx="9905998" cy="1376652"/>
          </a:xfrm>
        </p:spPr>
        <p:txBody>
          <a:bodyPr/>
          <a:lstStyle/>
          <a:p>
            <a:r>
              <a:rPr lang="vi-VN" dirty="0"/>
              <a:t>1.Sự thay đổi của môi trường sống: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BBC39-A3CF-425A-9FB9-D066B281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930832"/>
            <a:ext cx="9905999" cy="830997"/>
          </a:xfrm>
        </p:spPr>
        <p:txBody>
          <a:bodyPr>
            <a:normAutofit/>
          </a:bodyPr>
          <a:lstStyle/>
          <a:p>
            <a:r>
              <a:rPr lang="vi-VN" dirty="0"/>
              <a:t>Tự tổ chức đời sống cho bản thân: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20965-223D-4E22-A707-4498DED2EC63}"/>
              </a:ext>
            </a:extLst>
          </p:cNvPr>
          <p:cNvSpPr/>
          <p:nvPr/>
        </p:nvSpPr>
        <p:spPr>
          <a:xfrm>
            <a:off x="1142999" y="2965194"/>
            <a:ext cx="8638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Tự thuê phòng , trang trí , mua sắp các vật dụng cần thiết.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600EDF-4CAE-4185-87E8-79ABE96B2013}"/>
              </a:ext>
            </a:extLst>
          </p:cNvPr>
          <p:cNvSpPr/>
          <p:nvPr/>
        </p:nvSpPr>
        <p:spPr>
          <a:xfrm>
            <a:off x="1142999" y="4140197"/>
            <a:ext cx="9538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+ Quản lý tài chính cá nhân , cân đối thu chi để trang trải chi phí học tập.</a:t>
            </a:r>
          </a:p>
        </p:txBody>
      </p:sp>
    </p:spTree>
    <p:extLst>
      <p:ext uri="{BB962C8B-B14F-4D97-AF65-F5344CB8AC3E}">
        <p14:creationId xmlns:p14="http://schemas.microsoft.com/office/powerpoint/2010/main" val="8262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49A0-A506-412E-8731-34C664B5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01B87-2D6A-49B6-81D0-E2E02C492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687"/>
          </a:xfrm>
        </p:spPr>
      </p:pic>
    </p:spTree>
    <p:extLst>
      <p:ext uri="{BB962C8B-B14F-4D97-AF65-F5344CB8AC3E}">
        <p14:creationId xmlns:p14="http://schemas.microsoft.com/office/powerpoint/2010/main" val="376553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0771-1446-4946-8A81-27F7F4FB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7803"/>
            <a:ext cx="9554296" cy="1237991"/>
          </a:xfrm>
        </p:spPr>
        <p:txBody>
          <a:bodyPr/>
          <a:lstStyle/>
          <a:p>
            <a:r>
              <a:rPr lang="vi-VN" dirty="0"/>
              <a:t>1.Sự thay đổi của môi trường sống: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749E-BA10-4C8B-94F4-E06AFE4E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8"/>
            <a:ext cx="9905999" cy="770804"/>
          </a:xfrm>
        </p:spPr>
        <p:txBody>
          <a:bodyPr/>
          <a:lstStyle/>
          <a:p>
            <a:r>
              <a:rPr lang="vi-VN" dirty="0"/>
              <a:t>Tự điều chỉnh thời gian cho việc học và các công việc khác: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2EA1F-8CFD-434F-BEC2-421F112254C1}"/>
              </a:ext>
            </a:extLst>
          </p:cNvPr>
          <p:cNvSpPr/>
          <p:nvPr/>
        </p:nvSpPr>
        <p:spPr>
          <a:xfrm>
            <a:off x="1160645" y="2980052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Công việc làm thêm với sinh viên.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A22B6-3B2F-41DF-9D78-C553FB371028}"/>
              </a:ext>
            </a:extLst>
          </p:cNvPr>
          <p:cNvSpPr/>
          <p:nvPr/>
        </p:nvSpPr>
        <p:spPr>
          <a:xfrm>
            <a:off x="1160645" y="3797468"/>
            <a:ext cx="3770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Các mối quan hệ xã hội.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054F8-C76C-4456-96CA-BD12B73B1D1C}"/>
              </a:ext>
            </a:extLst>
          </p:cNvPr>
          <p:cNvSpPr/>
          <p:nvPr/>
        </p:nvSpPr>
        <p:spPr>
          <a:xfrm>
            <a:off x="1160645" y="4614884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Các mối quan hệ tình cảm.</a:t>
            </a:r>
          </a:p>
        </p:txBody>
      </p:sp>
    </p:spTree>
    <p:extLst>
      <p:ext uri="{BB962C8B-B14F-4D97-AF65-F5344CB8AC3E}">
        <p14:creationId xmlns:p14="http://schemas.microsoft.com/office/powerpoint/2010/main" val="25774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D47B-A631-4565-87FE-140FDD95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345136-4256-44BF-8B4C-1BF3D305D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79771"/>
          </a:xfrm>
        </p:spPr>
      </p:pic>
    </p:spTree>
    <p:extLst>
      <p:ext uri="{BB962C8B-B14F-4D97-AF65-F5344CB8AC3E}">
        <p14:creationId xmlns:p14="http://schemas.microsoft.com/office/powerpoint/2010/main" val="262224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0771-1446-4946-8A81-27F7F4FB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47803"/>
            <a:ext cx="9554296" cy="1237991"/>
          </a:xfrm>
        </p:spPr>
        <p:txBody>
          <a:bodyPr/>
          <a:lstStyle/>
          <a:p>
            <a:r>
              <a:rPr lang="vi-VN" dirty="0"/>
              <a:t>1.Sự thay đổi của môi trường sống: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749E-BA10-4C8B-94F4-E06AFE4E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715386"/>
          </a:xfrm>
        </p:spPr>
        <p:txBody>
          <a:bodyPr/>
          <a:lstStyle/>
          <a:p>
            <a:r>
              <a:rPr lang="vi-VN" dirty="0"/>
              <a:t>Các loại tệ nạn, cặm bẫy luôn dình rập: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3319E5-FD27-44EF-BE3A-6D00DCE4E879}"/>
              </a:ext>
            </a:extLst>
          </p:cNvPr>
          <p:cNvSpPr/>
          <p:nvPr/>
        </p:nvSpPr>
        <p:spPr>
          <a:xfrm>
            <a:off x="1437497" y="2854434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Cờ bạc lô đề.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A7C4F-C751-4BF7-A752-7AC09049A892}"/>
              </a:ext>
            </a:extLst>
          </p:cNvPr>
          <p:cNvSpPr/>
          <p:nvPr/>
        </p:nvSpPr>
        <p:spPr>
          <a:xfrm>
            <a:off x="1431303" y="3349042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Chất gây nghiện.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D7410-44D9-44EC-A665-9DC3CC172B00}"/>
              </a:ext>
            </a:extLst>
          </p:cNvPr>
          <p:cNvSpPr/>
          <p:nvPr/>
        </p:nvSpPr>
        <p:spPr>
          <a:xfrm>
            <a:off x="1437497" y="3861943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Bia rượu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67AF3-2493-41F4-9727-31501F844D82}"/>
              </a:ext>
            </a:extLst>
          </p:cNvPr>
          <p:cNvSpPr/>
          <p:nvPr/>
        </p:nvSpPr>
        <p:spPr>
          <a:xfrm>
            <a:off x="1437497" y="4397833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Bẫy đa cấp.</a:t>
            </a:r>
          </a:p>
        </p:txBody>
      </p:sp>
    </p:spTree>
    <p:extLst>
      <p:ext uri="{BB962C8B-B14F-4D97-AF65-F5344CB8AC3E}">
        <p14:creationId xmlns:p14="http://schemas.microsoft.com/office/powerpoint/2010/main" val="30218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791</Words>
  <Application>Microsoft Macintosh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Tw Cen MT</vt:lpstr>
      <vt:lpstr>Circuit</vt:lpstr>
      <vt:lpstr>Một số Chia sẻ về năm nhất với tân sinh viên KHOA CƠ KHÍ.</vt:lpstr>
      <vt:lpstr>I.những vấn đề đặt ra:</vt:lpstr>
      <vt:lpstr>1.Sự thay đổi của môi trường sống:</vt:lpstr>
      <vt:lpstr>PowerPoint Presentation</vt:lpstr>
      <vt:lpstr>1.Sự thay đổi của môi trường sống:</vt:lpstr>
      <vt:lpstr>PowerPoint Presentation</vt:lpstr>
      <vt:lpstr>1.Sự thay đổi của môi trường sống:</vt:lpstr>
      <vt:lpstr>PowerPoint Presentation</vt:lpstr>
      <vt:lpstr>1.Sự thay đổi của môi trường sống:</vt:lpstr>
      <vt:lpstr>PowerPoint Presentation</vt:lpstr>
      <vt:lpstr>2.Sự thay đổi của môi trường và phong cách giáo dục: </vt:lpstr>
      <vt:lpstr>2.Sự thay đổi của môi trường và phong cách giáo dục:</vt:lpstr>
      <vt:lpstr>2.Sự thay đổi của môi trường và phong cách giáo dục:</vt:lpstr>
      <vt:lpstr>PowerPoint Presentation</vt:lpstr>
      <vt:lpstr>2.Sự thay đổi của môi trường và phong cách giáo dục:</vt:lpstr>
      <vt:lpstr>PowerPoint Presentation</vt:lpstr>
      <vt:lpstr>PowerPoint Presentation</vt:lpstr>
      <vt:lpstr>II. Chia sẻ của bản thân về giải pháp</vt:lpstr>
      <vt:lpstr>PowerPoint Presentation</vt:lpstr>
      <vt:lpstr>II. Chia sẻ của bản thân về giải pháp</vt:lpstr>
      <vt:lpstr>PowerPoint Presentation</vt:lpstr>
      <vt:lpstr>II. Chia sẻ của bản thân về giải pháp</vt:lpstr>
      <vt:lpstr>II. Chia sẻ của bản thân về giải pháp</vt:lpstr>
      <vt:lpstr>Cảm ơn mọi người đã lắng nghe những chia sẻ của mình.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số cách học đại năm cho tân sinh viên .</dc:title>
  <dc:creator>Admin</dc:creator>
  <cp:lastModifiedBy>Microsoft Office User</cp:lastModifiedBy>
  <cp:revision>36</cp:revision>
  <dcterms:created xsi:type="dcterms:W3CDTF">2020-10-08T04:02:10Z</dcterms:created>
  <dcterms:modified xsi:type="dcterms:W3CDTF">2020-10-12T02:36:34Z</dcterms:modified>
</cp:coreProperties>
</file>