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62" r:id="rId4"/>
    <p:sldId id="258" r:id="rId5"/>
    <p:sldId id="259" r:id="rId6"/>
    <p:sldId id="266" r:id="rId7"/>
    <p:sldId id="271" r:id="rId8"/>
    <p:sldId id="269" r:id="rId9"/>
    <p:sldId id="272" r:id="rId10"/>
    <p:sldId id="260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2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74" y="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4AF7A-B3B9-4CEC-B08A-E6118B600C2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DF29C3-07C2-4E93-BFD8-8F3A284097B0}">
      <dgm:prSet phldrT="[Text]"/>
      <dgm:spPr/>
      <dgm:t>
        <a:bodyPr/>
        <a:lstStyle/>
        <a:p>
          <a:r>
            <a:rPr lang="en-US" dirty="0" smtClean="0"/>
            <a:t>Khối kiến thức khoa học cơ bản</a:t>
          </a:r>
          <a:endParaRPr lang="en-US" dirty="0"/>
        </a:p>
      </dgm:t>
    </dgm:pt>
    <dgm:pt modelId="{F1EFB0BE-82AC-42C7-84C0-7A544FD1401B}" type="parTrans" cxnId="{3F7531E6-6C60-448F-BBAE-17582E319CD4}">
      <dgm:prSet/>
      <dgm:spPr/>
      <dgm:t>
        <a:bodyPr/>
        <a:lstStyle/>
        <a:p>
          <a:endParaRPr lang="en-US"/>
        </a:p>
      </dgm:t>
    </dgm:pt>
    <dgm:pt modelId="{4DDF34C1-CE45-4F5C-B3E5-D808A15469B3}" type="sibTrans" cxnId="{3F7531E6-6C60-448F-BBAE-17582E319CD4}">
      <dgm:prSet/>
      <dgm:spPr/>
      <dgm:t>
        <a:bodyPr/>
        <a:lstStyle/>
        <a:p>
          <a:endParaRPr lang="en-US"/>
        </a:p>
      </dgm:t>
    </dgm:pt>
    <dgm:pt modelId="{4A8CEF81-895A-4C37-BA90-D6B2A9353D39}">
      <dgm:prSet phldrT="[Text]"/>
      <dgm:spPr/>
      <dgm:t>
        <a:bodyPr/>
        <a:lstStyle/>
        <a:p>
          <a:r>
            <a:rPr lang="en-US" dirty="0" smtClean="0"/>
            <a:t>Khối kiến thức cơ sở chuyên ngành</a:t>
          </a:r>
          <a:endParaRPr lang="en-US" dirty="0"/>
        </a:p>
      </dgm:t>
    </dgm:pt>
    <dgm:pt modelId="{31210FD5-187A-4897-9F81-966FA562E28C}" type="parTrans" cxnId="{5EA64E54-285C-4855-9888-ECA59B3AC2B7}">
      <dgm:prSet/>
      <dgm:spPr/>
      <dgm:t>
        <a:bodyPr/>
        <a:lstStyle/>
        <a:p>
          <a:endParaRPr lang="en-US"/>
        </a:p>
      </dgm:t>
    </dgm:pt>
    <dgm:pt modelId="{49551FAF-C87B-4BAC-829F-FCD8A731D09D}" type="sibTrans" cxnId="{5EA64E54-285C-4855-9888-ECA59B3AC2B7}">
      <dgm:prSet/>
      <dgm:spPr/>
      <dgm:t>
        <a:bodyPr/>
        <a:lstStyle/>
        <a:p>
          <a:endParaRPr lang="en-US"/>
        </a:p>
      </dgm:t>
    </dgm:pt>
    <dgm:pt modelId="{9A0104B6-C349-43EC-897E-6D3095F5DA45}">
      <dgm:prSet phldrT="[Text]"/>
      <dgm:spPr/>
      <dgm:t>
        <a:bodyPr/>
        <a:lstStyle/>
        <a:p>
          <a:r>
            <a:rPr lang="en-US" dirty="0" smtClean="0"/>
            <a:t>Khối kiến thức  chuyên ngành</a:t>
          </a:r>
          <a:endParaRPr lang="en-US" dirty="0"/>
        </a:p>
      </dgm:t>
    </dgm:pt>
    <dgm:pt modelId="{887089BC-D10D-4377-BCD3-A83540C8F538}" type="parTrans" cxnId="{C3F5D0A0-563B-4E50-9E5A-E2287C3858FB}">
      <dgm:prSet/>
      <dgm:spPr/>
      <dgm:t>
        <a:bodyPr/>
        <a:lstStyle/>
        <a:p>
          <a:endParaRPr lang="en-US"/>
        </a:p>
      </dgm:t>
    </dgm:pt>
    <dgm:pt modelId="{E07C9EDE-081A-4CB1-9178-E7DE77DFDF2F}" type="sibTrans" cxnId="{C3F5D0A0-563B-4E50-9E5A-E2287C3858FB}">
      <dgm:prSet/>
      <dgm:spPr/>
      <dgm:t>
        <a:bodyPr/>
        <a:lstStyle/>
        <a:p>
          <a:endParaRPr lang="en-US"/>
        </a:p>
      </dgm:t>
    </dgm:pt>
    <dgm:pt modelId="{33D948AE-ADD1-4849-A903-B6FC20DE6C86}" type="pres">
      <dgm:prSet presAssocID="{0C54AF7A-B3B9-4CEC-B08A-E6118B600C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7AA005F-BC07-4E90-9985-BD90E04E5095}" type="pres">
      <dgm:prSet presAssocID="{0C54AF7A-B3B9-4CEC-B08A-E6118B600C28}" presName="Name1" presStyleCnt="0"/>
      <dgm:spPr/>
    </dgm:pt>
    <dgm:pt modelId="{6B4549D0-9F0E-422D-BD86-12144E7BB97D}" type="pres">
      <dgm:prSet presAssocID="{0C54AF7A-B3B9-4CEC-B08A-E6118B600C28}" presName="cycle" presStyleCnt="0"/>
      <dgm:spPr/>
    </dgm:pt>
    <dgm:pt modelId="{33CABBB7-2D62-47F4-B60E-D45CA1C73DC5}" type="pres">
      <dgm:prSet presAssocID="{0C54AF7A-B3B9-4CEC-B08A-E6118B600C28}" presName="srcNode" presStyleLbl="node1" presStyleIdx="0" presStyleCnt="3"/>
      <dgm:spPr/>
    </dgm:pt>
    <dgm:pt modelId="{BFBD0D1B-0ACF-4B4D-8B64-F922302D1A8C}" type="pres">
      <dgm:prSet presAssocID="{0C54AF7A-B3B9-4CEC-B08A-E6118B600C28}" presName="conn" presStyleLbl="parChTrans1D2" presStyleIdx="0" presStyleCnt="1"/>
      <dgm:spPr/>
      <dgm:t>
        <a:bodyPr/>
        <a:lstStyle/>
        <a:p>
          <a:endParaRPr lang="en-US"/>
        </a:p>
      </dgm:t>
    </dgm:pt>
    <dgm:pt modelId="{035BEFBA-2601-4001-867D-1C25B0093A3B}" type="pres">
      <dgm:prSet presAssocID="{0C54AF7A-B3B9-4CEC-B08A-E6118B600C28}" presName="extraNode" presStyleLbl="node1" presStyleIdx="0" presStyleCnt="3"/>
      <dgm:spPr/>
    </dgm:pt>
    <dgm:pt modelId="{25F8A02B-242E-4685-9459-23941058EC86}" type="pres">
      <dgm:prSet presAssocID="{0C54AF7A-B3B9-4CEC-B08A-E6118B600C28}" presName="dstNode" presStyleLbl="node1" presStyleIdx="0" presStyleCnt="3"/>
      <dgm:spPr/>
    </dgm:pt>
    <dgm:pt modelId="{683F944C-1B13-47DC-97A7-9ABAD6062A81}" type="pres">
      <dgm:prSet presAssocID="{6DDF29C3-07C2-4E93-BFD8-8F3A284097B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272CF-C624-49D1-A73B-B4E50301A5B8}" type="pres">
      <dgm:prSet presAssocID="{6DDF29C3-07C2-4E93-BFD8-8F3A284097B0}" presName="accent_1" presStyleCnt="0"/>
      <dgm:spPr/>
    </dgm:pt>
    <dgm:pt modelId="{2C9AA2EE-1607-4545-8A29-D67761D80321}" type="pres">
      <dgm:prSet presAssocID="{6DDF29C3-07C2-4E93-BFD8-8F3A284097B0}" presName="accentRepeatNode" presStyleLbl="solidFgAcc1" presStyleIdx="0" presStyleCnt="3"/>
      <dgm:spPr/>
    </dgm:pt>
    <dgm:pt modelId="{2F0157FF-A46E-487A-8BA4-746F5212167F}" type="pres">
      <dgm:prSet presAssocID="{4A8CEF81-895A-4C37-BA90-D6B2A9353D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17DE2-CD57-44DE-9C9B-41E1C90CA53E}" type="pres">
      <dgm:prSet presAssocID="{4A8CEF81-895A-4C37-BA90-D6B2A9353D39}" presName="accent_2" presStyleCnt="0"/>
      <dgm:spPr/>
    </dgm:pt>
    <dgm:pt modelId="{2DBE6EC9-07DE-4CE5-8CD1-21B18512EB3D}" type="pres">
      <dgm:prSet presAssocID="{4A8CEF81-895A-4C37-BA90-D6B2A9353D39}" presName="accentRepeatNode" presStyleLbl="solidFgAcc1" presStyleIdx="1" presStyleCnt="3"/>
      <dgm:spPr/>
    </dgm:pt>
    <dgm:pt modelId="{8594B8D5-8A02-41B0-967C-D19025E8269D}" type="pres">
      <dgm:prSet presAssocID="{9A0104B6-C349-43EC-897E-6D3095F5DA4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FF8DB-B9C8-4098-A781-FB1CD73E8758}" type="pres">
      <dgm:prSet presAssocID="{9A0104B6-C349-43EC-897E-6D3095F5DA45}" presName="accent_3" presStyleCnt="0"/>
      <dgm:spPr/>
    </dgm:pt>
    <dgm:pt modelId="{26F2A535-5ADF-4252-B2D0-3A5CC41C9AA0}" type="pres">
      <dgm:prSet presAssocID="{9A0104B6-C349-43EC-897E-6D3095F5DA45}" presName="accentRepeatNode" presStyleLbl="solidFgAcc1" presStyleIdx="2" presStyleCnt="3"/>
      <dgm:spPr/>
    </dgm:pt>
  </dgm:ptLst>
  <dgm:cxnLst>
    <dgm:cxn modelId="{6C95CDD8-04EB-4C0D-A402-71FE562DFBCB}" type="presOf" srcId="{6DDF29C3-07C2-4E93-BFD8-8F3A284097B0}" destId="{683F944C-1B13-47DC-97A7-9ABAD6062A81}" srcOrd="0" destOrd="0" presId="urn:microsoft.com/office/officeart/2008/layout/VerticalCurvedList"/>
    <dgm:cxn modelId="{07408765-D4AF-40DD-8632-7015FEFD668F}" type="presOf" srcId="{9A0104B6-C349-43EC-897E-6D3095F5DA45}" destId="{8594B8D5-8A02-41B0-967C-D19025E8269D}" srcOrd="0" destOrd="0" presId="urn:microsoft.com/office/officeart/2008/layout/VerticalCurvedList"/>
    <dgm:cxn modelId="{C3F5D0A0-563B-4E50-9E5A-E2287C3858FB}" srcId="{0C54AF7A-B3B9-4CEC-B08A-E6118B600C28}" destId="{9A0104B6-C349-43EC-897E-6D3095F5DA45}" srcOrd="2" destOrd="0" parTransId="{887089BC-D10D-4377-BCD3-A83540C8F538}" sibTransId="{E07C9EDE-081A-4CB1-9178-E7DE77DFDF2F}"/>
    <dgm:cxn modelId="{5EA64E54-285C-4855-9888-ECA59B3AC2B7}" srcId="{0C54AF7A-B3B9-4CEC-B08A-E6118B600C28}" destId="{4A8CEF81-895A-4C37-BA90-D6B2A9353D39}" srcOrd="1" destOrd="0" parTransId="{31210FD5-187A-4897-9F81-966FA562E28C}" sibTransId="{49551FAF-C87B-4BAC-829F-FCD8A731D09D}"/>
    <dgm:cxn modelId="{DF118BAC-9E44-4CD2-A802-23C19457A520}" type="presOf" srcId="{4A8CEF81-895A-4C37-BA90-D6B2A9353D39}" destId="{2F0157FF-A46E-487A-8BA4-746F5212167F}" srcOrd="0" destOrd="0" presId="urn:microsoft.com/office/officeart/2008/layout/VerticalCurvedList"/>
    <dgm:cxn modelId="{8EF15B4D-B0E6-4303-98E7-BAABC48796C7}" type="presOf" srcId="{4DDF34C1-CE45-4F5C-B3E5-D808A15469B3}" destId="{BFBD0D1B-0ACF-4B4D-8B64-F922302D1A8C}" srcOrd="0" destOrd="0" presId="urn:microsoft.com/office/officeart/2008/layout/VerticalCurvedList"/>
    <dgm:cxn modelId="{A1FE0202-088C-4096-A05B-F22202E7BBC1}" type="presOf" srcId="{0C54AF7A-B3B9-4CEC-B08A-E6118B600C28}" destId="{33D948AE-ADD1-4849-A903-B6FC20DE6C86}" srcOrd="0" destOrd="0" presId="urn:microsoft.com/office/officeart/2008/layout/VerticalCurvedList"/>
    <dgm:cxn modelId="{3F7531E6-6C60-448F-BBAE-17582E319CD4}" srcId="{0C54AF7A-B3B9-4CEC-B08A-E6118B600C28}" destId="{6DDF29C3-07C2-4E93-BFD8-8F3A284097B0}" srcOrd="0" destOrd="0" parTransId="{F1EFB0BE-82AC-42C7-84C0-7A544FD1401B}" sibTransId="{4DDF34C1-CE45-4F5C-B3E5-D808A15469B3}"/>
    <dgm:cxn modelId="{F549386B-C844-4204-86F8-C0618D162899}" type="presParOf" srcId="{33D948AE-ADD1-4849-A903-B6FC20DE6C86}" destId="{27AA005F-BC07-4E90-9985-BD90E04E5095}" srcOrd="0" destOrd="0" presId="urn:microsoft.com/office/officeart/2008/layout/VerticalCurvedList"/>
    <dgm:cxn modelId="{5069B482-A4BF-446E-9D37-A583874EBE3D}" type="presParOf" srcId="{27AA005F-BC07-4E90-9985-BD90E04E5095}" destId="{6B4549D0-9F0E-422D-BD86-12144E7BB97D}" srcOrd="0" destOrd="0" presId="urn:microsoft.com/office/officeart/2008/layout/VerticalCurvedList"/>
    <dgm:cxn modelId="{ED32CCE2-2B39-4131-BA79-5FB1F874E256}" type="presParOf" srcId="{6B4549D0-9F0E-422D-BD86-12144E7BB97D}" destId="{33CABBB7-2D62-47F4-B60E-D45CA1C73DC5}" srcOrd="0" destOrd="0" presId="urn:microsoft.com/office/officeart/2008/layout/VerticalCurvedList"/>
    <dgm:cxn modelId="{7503432E-B97B-4ECC-B557-8254817CB915}" type="presParOf" srcId="{6B4549D0-9F0E-422D-BD86-12144E7BB97D}" destId="{BFBD0D1B-0ACF-4B4D-8B64-F922302D1A8C}" srcOrd="1" destOrd="0" presId="urn:microsoft.com/office/officeart/2008/layout/VerticalCurvedList"/>
    <dgm:cxn modelId="{4388BDB9-7C55-40EA-B824-93E9242B419A}" type="presParOf" srcId="{6B4549D0-9F0E-422D-BD86-12144E7BB97D}" destId="{035BEFBA-2601-4001-867D-1C25B0093A3B}" srcOrd="2" destOrd="0" presId="urn:microsoft.com/office/officeart/2008/layout/VerticalCurvedList"/>
    <dgm:cxn modelId="{8B73D4D4-58F8-49A2-ACC8-067BBAFB5DAF}" type="presParOf" srcId="{6B4549D0-9F0E-422D-BD86-12144E7BB97D}" destId="{25F8A02B-242E-4685-9459-23941058EC86}" srcOrd="3" destOrd="0" presId="urn:microsoft.com/office/officeart/2008/layout/VerticalCurvedList"/>
    <dgm:cxn modelId="{357EAE26-DD25-4AE2-B393-1C559559A53E}" type="presParOf" srcId="{27AA005F-BC07-4E90-9985-BD90E04E5095}" destId="{683F944C-1B13-47DC-97A7-9ABAD6062A81}" srcOrd="1" destOrd="0" presId="urn:microsoft.com/office/officeart/2008/layout/VerticalCurvedList"/>
    <dgm:cxn modelId="{8AB3DB69-3CC4-4582-9C82-C8374B904073}" type="presParOf" srcId="{27AA005F-BC07-4E90-9985-BD90E04E5095}" destId="{F08272CF-C624-49D1-A73B-B4E50301A5B8}" srcOrd="2" destOrd="0" presId="urn:microsoft.com/office/officeart/2008/layout/VerticalCurvedList"/>
    <dgm:cxn modelId="{AA85ADFB-47EA-4151-AB61-E80A0B8C2970}" type="presParOf" srcId="{F08272CF-C624-49D1-A73B-B4E50301A5B8}" destId="{2C9AA2EE-1607-4545-8A29-D67761D80321}" srcOrd="0" destOrd="0" presId="urn:microsoft.com/office/officeart/2008/layout/VerticalCurvedList"/>
    <dgm:cxn modelId="{A34CB4D0-A24E-4A58-9DD4-50ADC9A7FB3D}" type="presParOf" srcId="{27AA005F-BC07-4E90-9985-BD90E04E5095}" destId="{2F0157FF-A46E-487A-8BA4-746F5212167F}" srcOrd="3" destOrd="0" presId="urn:microsoft.com/office/officeart/2008/layout/VerticalCurvedList"/>
    <dgm:cxn modelId="{C82F9B03-72D1-4008-9BE2-6EFFF340DF9B}" type="presParOf" srcId="{27AA005F-BC07-4E90-9985-BD90E04E5095}" destId="{65E17DE2-CD57-44DE-9C9B-41E1C90CA53E}" srcOrd="4" destOrd="0" presId="urn:microsoft.com/office/officeart/2008/layout/VerticalCurvedList"/>
    <dgm:cxn modelId="{C344BD93-2640-408F-94B4-D4C00DF120CB}" type="presParOf" srcId="{65E17DE2-CD57-44DE-9C9B-41E1C90CA53E}" destId="{2DBE6EC9-07DE-4CE5-8CD1-21B18512EB3D}" srcOrd="0" destOrd="0" presId="urn:microsoft.com/office/officeart/2008/layout/VerticalCurvedList"/>
    <dgm:cxn modelId="{4115A54C-0211-46D9-9CE6-ACFCACE8853B}" type="presParOf" srcId="{27AA005F-BC07-4E90-9985-BD90E04E5095}" destId="{8594B8D5-8A02-41B0-967C-D19025E8269D}" srcOrd="5" destOrd="0" presId="urn:microsoft.com/office/officeart/2008/layout/VerticalCurvedList"/>
    <dgm:cxn modelId="{D88566E4-1901-464B-897B-B2FD33E617E3}" type="presParOf" srcId="{27AA005F-BC07-4E90-9985-BD90E04E5095}" destId="{482FF8DB-B9C8-4098-A781-FB1CD73E8758}" srcOrd="6" destOrd="0" presId="urn:microsoft.com/office/officeart/2008/layout/VerticalCurvedList"/>
    <dgm:cxn modelId="{07C193B2-CAF3-4F0D-A6B8-C0CB6D0D2BB7}" type="presParOf" srcId="{482FF8DB-B9C8-4098-A781-FB1CD73E8758}" destId="{26F2A535-5ADF-4252-B2D0-3A5CC41C9A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4AF7A-B3B9-4CEC-B08A-E6118B600C28}" type="doc">
      <dgm:prSet loTypeId="urn:microsoft.com/office/officeart/2005/8/layout/vList4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DF29C3-07C2-4E93-BFD8-8F3A284097B0}">
      <dgm:prSet phldrT="[Text]"/>
      <dgm:spPr/>
      <dgm:t>
        <a:bodyPr/>
        <a:lstStyle/>
        <a:p>
          <a:r>
            <a:rPr lang="en-US" dirty="0" smtClean="0">
              <a:latin typeface="Segoe UI Light" pitchFamily="34" charset="0"/>
            </a:rPr>
            <a:t>Các môn cơ sở chuyên ngành</a:t>
          </a:r>
          <a:endParaRPr lang="en-US" dirty="0">
            <a:latin typeface="Segoe UI Light" pitchFamily="34" charset="0"/>
          </a:endParaRPr>
        </a:p>
      </dgm:t>
    </dgm:pt>
    <dgm:pt modelId="{F1EFB0BE-82AC-42C7-84C0-7A544FD1401B}" type="parTrans" cxnId="{3F7531E6-6C60-448F-BBAE-17582E319CD4}">
      <dgm:prSet/>
      <dgm:spPr/>
      <dgm:t>
        <a:bodyPr/>
        <a:lstStyle/>
        <a:p>
          <a:endParaRPr lang="en-US"/>
        </a:p>
      </dgm:t>
    </dgm:pt>
    <dgm:pt modelId="{4DDF34C1-CE45-4F5C-B3E5-D808A15469B3}" type="sibTrans" cxnId="{3F7531E6-6C60-448F-BBAE-17582E319CD4}">
      <dgm:prSet/>
      <dgm:spPr/>
      <dgm:t>
        <a:bodyPr/>
        <a:lstStyle/>
        <a:p>
          <a:endParaRPr lang="en-US"/>
        </a:p>
      </dgm:t>
    </dgm:pt>
    <dgm:pt modelId="{4A8CEF81-895A-4C37-BA90-D6B2A9353D39}">
      <dgm:prSet phldrT="[Text]"/>
      <dgm:spPr/>
      <dgm:t>
        <a:bodyPr/>
        <a:lstStyle/>
        <a:p>
          <a:r>
            <a:rPr lang="en-US" dirty="0" smtClean="0">
              <a:latin typeface="Segoe UI Light" pitchFamily="34" charset="0"/>
            </a:rPr>
            <a:t>Các môn chuyên ngành:</a:t>
          </a:r>
          <a:endParaRPr lang="en-US" dirty="0">
            <a:latin typeface="Segoe UI Light" pitchFamily="34" charset="0"/>
          </a:endParaRPr>
        </a:p>
      </dgm:t>
    </dgm:pt>
    <dgm:pt modelId="{31210FD5-187A-4897-9F81-966FA562E28C}" type="parTrans" cxnId="{5EA64E54-285C-4855-9888-ECA59B3AC2B7}">
      <dgm:prSet/>
      <dgm:spPr/>
      <dgm:t>
        <a:bodyPr/>
        <a:lstStyle/>
        <a:p>
          <a:endParaRPr lang="en-US"/>
        </a:p>
      </dgm:t>
    </dgm:pt>
    <dgm:pt modelId="{49551FAF-C87B-4BAC-829F-FCD8A731D09D}" type="sibTrans" cxnId="{5EA64E54-285C-4855-9888-ECA59B3AC2B7}">
      <dgm:prSet/>
      <dgm:spPr/>
      <dgm:t>
        <a:bodyPr/>
        <a:lstStyle/>
        <a:p>
          <a:endParaRPr lang="en-US"/>
        </a:p>
      </dgm:t>
    </dgm:pt>
    <dgm:pt modelId="{3D5D8578-D4CD-49A2-BE3E-C9A9A028B7CB}">
      <dgm:prSet/>
      <dgm:spPr/>
      <dgm:t>
        <a:bodyPr/>
        <a:lstStyle/>
        <a:p>
          <a:r>
            <a:rPr lang="en-US" dirty="0" smtClean="0">
              <a:latin typeface="Segoe UI Light" pitchFamily="34" charset="0"/>
            </a:rPr>
            <a:t>Chi tiết máy</a:t>
          </a:r>
          <a:endParaRPr lang="en-US" dirty="0">
            <a:latin typeface="Segoe UI Light" pitchFamily="34" charset="0"/>
          </a:endParaRPr>
        </a:p>
      </dgm:t>
    </dgm:pt>
    <dgm:pt modelId="{1100B915-3815-415C-9377-E2FF3A2EBE5F}" type="parTrans" cxnId="{197BAD1B-130B-451E-95E6-EC4B86EE2A96}">
      <dgm:prSet/>
      <dgm:spPr/>
      <dgm:t>
        <a:bodyPr/>
        <a:lstStyle/>
        <a:p>
          <a:endParaRPr lang="en-US"/>
        </a:p>
      </dgm:t>
    </dgm:pt>
    <dgm:pt modelId="{44025E6C-7B6A-41CB-AAD4-5A689A7A82CC}" type="sibTrans" cxnId="{197BAD1B-130B-451E-95E6-EC4B86EE2A96}">
      <dgm:prSet/>
      <dgm:spPr/>
      <dgm:t>
        <a:bodyPr/>
        <a:lstStyle/>
        <a:p>
          <a:endParaRPr lang="en-US"/>
        </a:p>
      </dgm:t>
    </dgm:pt>
    <dgm:pt modelId="{F1D0BFDE-8031-4BFA-8E6D-999CCDB917DE}">
      <dgm:prSet/>
      <dgm:spPr/>
      <dgm:t>
        <a:bodyPr/>
        <a:lstStyle/>
        <a:p>
          <a:r>
            <a:rPr lang="en-US" dirty="0" err="1" smtClean="0">
              <a:latin typeface="Segoe UI Light" pitchFamily="34" charset="0"/>
            </a:rPr>
            <a:t>Đô</a:t>
          </a:r>
          <a:r>
            <a:rPr lang="en-US" dirty="0" smtClean="0">
              <a:latin typeface="Segoe UI Light" pitchFamily="34" charset="0"/>
            </a:rPr>
            <a:t>̀ </a:t>
          </a:r>
          <a:r>
            <a:rPr lang="en-US" dirty="0" err="1" smtClean="0">
              <a:latin typeface="Segoe UI Light" pitchFamily="34" charset="0"/>
            </a:rPr>
            <a:t>án</a:t>
          </a:r>
          <a:r>
            <a:rPr lang="en-US" dirty="0" smtClean="0">
              <a:latin typeface="Segoe UI Light" pitchFamily="34" charset="0"/>
            </a:rPr>
            <a:t> Chi </a:t>
          </a:r>
          <a:r>
            <a:rPr lang="en-US" dirty="0" err="1" smtClean="0">
              <a:latin typeface="Segoe UI Light" pitchFamily="34" charset="0"/>
            </a:rPr>
            <a:t>tiết</a:t>
          </a:r>
          <a:r>
            <a:rPr lang="en-US" dirty="0" smtClean="0">
              <a:latin typeface="Segoe UI Light" pitchFamily="34" charset="0"/>
            </a:rPr>
            <a:t> </a:t>
          </a:r>
          <a:r>
            <a:rPr lang="en-US" dirty="0" err="1" smtClean="0">
              <a:latin typeface="Segoe UI Light" pitchFamily="34" charset="0"/>
            </a:rPr>
            <a:t>máy</a:t>
          </a:r>
          <a:endParaRPr lang="en-US" dirty="0">
            <a:latin typeface="Segoe UI Light" pitchFamily="34" charset="0"/>
          </a:endParaRPr>
        </a:p>
      </dgm:t>
    </dgm:pt>
    <dgm:pt modelId="{981F5F57-B4A1-4A4A-A968-2476217706BA}" type="parTrans" cxnId="{86B9435A-E2ED-4530-9AA2-3AE631EB5208}">
      <dgm:prSet/>
      <dgm:spPr/>
      <dgm:t>
        <a:bodyPr/>
        <a:lstStyle/>
        <a:p>
          <a:endParaRPr lang="en-US"/>
        </a:p>
      </dgm:t>
    </dgm:pt>
    <dgm:pt modelId="{ED15F79B-31C9-4E83-B4D3-FACC4D2398E1}" type="sibTrans" cxnId="{86B9435A-E2ED-4530-9AA2-3AE631EB5208}">
      <dgm:prSet/>
      <dgm:spPr/>
      <dgm:t>
        <a:bodyPr/>
        <a:lstStyle/>
        <a:p>
          <a:endParaRPr lang="en-US"/>
        </a:p>
      </dgm:t>
    </dgm:pt>
    <dgm:pt modelId="{31AE88BA-25AB-4289-8C29-160241D8D753}">
      <dgm:prSet/>
      <dgm:spPr/>
      <dgm:t>
        <a:bodyPr/>
        <a:lstStyle/>
        <a:p>
          <a:r>
            <a:rPr lang="en-US" dirty="0" smtClean="0">
              <a:latin typeface="Segoe UI Light" pitchFamily="34" charset="0"/>
            </a:rPr>
            <a:t>Ứng dụng phần mềm trong cơ khí…</a:t>
          </a:r>
          <a:endParaRPr lang="en-US" dirty="0">
            <a:latin typeface="Segoe UI Light" pitchFamily="34" charset="0"/>
          </a:endParaRPr>
        </a:p>
      </dgm:t>
    </dgm:pt>
    <dgm:pt modelId="{90576F21-6340-48F4-A30A-B8C998490A2F}" type="parTrans" cxnId="{FD2FA7C9-A08D-49B8-8F6C-D46CFE4C2614}">
      <dgm:prSet/>
      <dgm:spPr/>
      <dgm:t>
        <a:bodyPr/>
        <a:lstStyle/>
        <a:p>
          <a:endParaRPr lang="en-US"/>
        </a:p>
      </dgm:t>
    </dgm:pt>
    <dgm:pt modelId="{0661401D-1EBA-43CB-852F-A90AE74E14A1}" type="sibTrans" cxnId="{FD2FA7C9-A08D-49B8-8F6C-D46CFE4C2614}">
      <dgm:prSet/>
      <dgm:spPr/>
      <dgm:t>
        <a:bodyPr/>
        <a:lstStyle/>
        <a:p>
          <a:endParaRPr lang="en-US"/>
        </a:p>
      </dgm:t>
    </dgm:pt>
    <dgm:pt modelId="{3655D20E-ABAF-42DE-86F5-27B684BDB93A}">
      <dgm:prSet/>
      <dgm:spPr/>
      <dgm:t>
        <a:bodyPr/>
        <a:lstStyle/>
        <a:p>
          <a:r>
            <a:rPr lang="en-US" dirty="0" smtClean="0">
              <a:latin typeface="Segoe UI Light" pitchFamily="34" charset="0"/>
            </a:rPr>
            <a:t>Công nghệ CAD/CAM</a:t>
          </a:r>
          <a:endParaRPr lang="en-US" dirty="0">
            <a:latin typeface="Segoe UI Light" pitchFamily="34" charset="0"/>
          </a:endParaRPr>
        </a:p>
      </dgm:t>
    </dgm:pt>
    <dgm:pt modelId="{B0339C3E-671D-4A5B-8909-70E34922A8B6}" type="parTrans" cxnId="{B21F3A30-1C07-4551-8E77-E15A290CE595}">
      <dgm:prSet/>
      <dgm:spPr/>
      <dgm:t>
        <a:bodyPr/>
        <a:lstStyle/>
        <a:p>
          <a:endParaRPr lang="en-US"/>
        </a:p>
      </dgm:t>
    </dgm:pt>
    <dgm:pt modelId="{93029DF8-8211-4A82-BA2A-1D2895F227A5}" type="sibTrans" cxnId="{B21F3A30-1C07-4551-8E77-E15A290CE595}">
      <dgm:prSet/>
      <dgm:spPr/>
      <dgm:t>
        <a:bodyPr/>
        <a:lstStyle/>
        <a:p>
          <a:endParaRPr lang="en-US"/>
        </a:p>
      </dgm:t>
    </dgm:pt>
    <dgm:pt modelId="{95AE8442-CBC1-409C-AA2F-10F0FA37B93A}">
      <dgm:prSet/>
      <dgm:spPr/>
      <dgm:t>
        <a:bodyPr/>
        <a:lstStyle/>
        <a:p>
          <a:r>
            <a:rPr lang="en-US" dirty="0" smtClean="0">
              <a:latin typeface="Segoe UI Light" pitchFamily="34" charset="0"/>
            </a:rPr>
            <a:t>CNC và công nghệ gia công trên máy CNC</a:t>
          </a:r>
          <a:endParaRPr lang="en-US" dirty="0">
            <a:latin typeface="Segoe UI Light" pitchFamily="34" charset="0"/>
          </a:endParaRPr>
        </a:p>
      </dgm:t>
    </dgm:pt>
    <dgm:pt modelId="{4ADF2131-CEE2-4E2D-B055-BD378F97DE04}" type="parTrans" cxnId="{7FCE67BF-93A8-4AFF-9A64-0EB6DE84A24B}">
      <dgm:prSet/>
      <dgm:spPr/>
      <dgm:t>
        <a:bodyPr/>
        <a:lstStyle/>
        <a:p>
          <a:endParaRPr lang="en-US"/>
        </a:p>
      </dgm:t>
    </dgm:pt>
    <dgm:pt modelId="{A32D0940-D3E6-4608-B1E0-CFB01E3498DA}" type="sibTrans" cxnId="{7FCE67BF-93A8-4AFF-9A64-0EB6DE84A24B}">
      <dgm:prSet/>
      <dgm:spPr/>
      <dgm:t>
        <a:bodyPr/>
        <a:lstStyle/>
        <a:p>
          <a:endParaRPr lang="en-US"/>
        </a:p>
      </dgm:t>
    </dgm:pt>
    <dgm:pt modelId="{C9F46EE2-02AB-4044-B37A-0A27BC861B21}">
      <dgm:prSet/>
      <dgm:spPr/>
      <dgm:t>
        <a:bodyPr/>
        <a:lstStyle/>
        <a:p>
          <a:r>
            <a:rPr lang="en-US" dirty="0" smtClean="0">
              <a:latin typeface="Segoe UI Light" pitchFamily="34" charset="0"/>
            </a:rPr>
            <a:t>Máy và khuôn gia công vật liệu chất dẻo…</a:t>
          </a:r>
          <a:endParaRPr lang="en-US" dirty="0">
            <a:latin typeface="Segoe UI Light" pitchFamily="34" charset="0"/>
          </a:endParaRPr>
        </a:p>
      </dgm:t>
    </dgm:pt>
    <dgm:pt modelId="{33DE8600-A48D-485A-AB9A-493A3B9C3145}" type="parTrans" cxnId="{2BDC9079-80EC-4788-9EB9-38350EE2D174}">
      <dgm:prSet/>
      <dgm:spPr/>
      <dgm:t>
        <a:bodyPr/>
        <a:lstStyle/>
        <a:p>
          <a:endParaRPr lang="en-US"/>
        </a:p>
      </dgm:t>
    </dgm:pt>
    <dgm:pt modelId="{83D2C40C-FE4B-41DB-9FB9-48E865F98C67}" type="sibTrans" cxnId="{2BDC9079-80EC-4788-9EB9-38350EE2D174}">
      <dgm:prSet/>
      <dgm:spPr/>
      <dgm:t>
        <a:bodyPr/>
        <a:lstStyle/>
        <a:p>
          <a:endParaRPr lang="en-US"/>
        </a:p>
      </dgm:t>
    </dgm:pt>
    <dgm:pt modelId="{B252C1E6-AE63-418D-925F-9F57EED9CF40}" type="pres">
      <dgm:prSet presAssocID="{0C54AF7A-B3B9-4CEC-B08A-E6118B600C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43600-ECE7-4CA8-95C9-B88CFF8506C6}" type="pres">
      <dgm:prSet presAssocID="{6DDF29C3-07C2-4E93-BFD8-8F3A284097B0}" presName="comp" presStyleCnt="0"/>
      <dgm:spPr/>
    </dgm:pt>
    <dgm:pt modelId="{AF6B8DDB-6F21-46CF-B8F3-4920443DFB97}" type="pres">
      <dgm:prSet presAssocID="{6DDF29C3-07C2-4E93-BFD8-8F3A284097B0}" presName="box" presStyleLbl="node1" presStyleIdx="0" presStyleCnt="2"/>
      <dgm:spPr/>
      <dgm:t>
        <a:bodyPr/>
        <a:lstStyle/>
        <a:p>
          <a:endParaRPr lang="en-US"/>
        </a:p>
      </dgm:t>
    </dgm:pt>
    <dgm:pt modelId="{A34868B2-99CA-4F74-BA87-1EA8D643A7C2}" type="pres">
      <dgm:prSet presAssocID="{6DDF29C3-07C2-4E93-BFD8-8F3A284097B0}" presName="img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361" t="-47021" r="-28953" b="-16899"/>
          </a:stretch>
        </a:blipFill>
      </dgm:spPr>
    </dgm:pt>
    <dgm:pt modelId="{E50E265A-2F83-4526-8E1B-1692CD945454}" type="pres">
      <dgm:prSet presAssocID="{6DDF29C3-07C2-4E93-BFD8-8F3A284097B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DACFF-577D-4344-8678-0CBF212D3F70}" type="pres">
      <dgm:prSet presAssocID="{4DDF34C1-CE45-4F5C-B3E5-D808A15469B3}" presName="spacer" presStyleCnt="0"/>
      <dgm:spPr/>
    </dgm:pt>
    <dgm:pt modelId="{30B50BAB-1E29-4A1F-A40E-21A2AA836BE2}" type="pres">
      <dgm:prSet presAssocID="{4A8CEF81-895A-4C37-BA90-D6B2A9353D39}" presName="comp" presStyleCnt="0"/>
      <dgm:spPr/>
    </dgm:pt>
    <dgm:pt modelId="{1A8ED4CB-1911-40A4-AB2F-121C6F481A8A}" type="pres">
      <dgm:prSet presAssocID="{4A8CEF81-895A-4C37-BA90-D6B2A9353D39}" presName="box" presStyleLbl="node1" presStyleIdx="1" presStyleCnt="2"/>
      <dgm:spPr/>
      <dgm:t>
        <a:bodyPr/>
        <a:lstStyle/>
        <a:p>
          <a:endParaRPr lang="en-US"/>
        </a:p>
      </dgm:t>
    </dgm:pt>
    <dgm:pt modelId="{71E53749-B341-4347-B8B2-40632365EC3B}" type="pres">
      <dgm:prSet presAssocID="{4A8CEF81-895A-4C37-BA90-D6B2A9353D39}" presName="img" presStyleLbl="fgImgPlace1" presStyleIdx="1" presStyleCnt="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534" t="-8470" r="-75188" b="-2668"/>
          </a:stretch>
        </a:blipFill>
      </dgm:spPr>
      <dgm:t>
        <a:bodyPr/>
        <a:lstStyle/>
        <a:p>
          <a:endParaRPr lang="en-US"/>
        </a:p>
      </dgm:t>
    </dgm:pt>
    <dgm:pt modelId="{FF539271-9B16-4D43-A4A6-20FB5E839CED}" type="pres">
      <dgm:prSet presAssocID="{4A8CEF81-895A-4C37-BA90-D6B2A9353D3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28D85-14F4-4D0F-BB53-9622AFD403EA}" type="presOf" srcId="{4A8CEF81-895A-4C37-BA90-D6B2A9353D39}" destId="{FF539271-9B16-4D43-A4A6-20FB5E839CED}" srcOrd="1" destOrd="0" presId="urn:microsoft.com/office/officeart/2005/8/layout/vList4#1"/>
    <dgm:cxn modelId="{B21F3A30-1C07-4551-8E77-E15A290CE595}" srcId="{4A8CEF81-895A-4C37-BA90-D6B2A9353D39}" destId="{3655D20E-ABAF-42DE-86F5-27B684BDB93A}" srcOrd="0" destOrd="0" parTransId="{B0339C3E-671D-4A5B-8909-70E34922A8B6}" sibTransId="{93029DF8-8211-4A82-BA2A-1D2895F227A5}"/>
    <dgm:cxn modelId="{7FCE67BF-93A8-4AFF-9A64-0EB6DE84A24B}" srcId="{4A8CEF81-895A-4C37-BA90-D6B2A9353D39}" destId="{95AE8442-CBC1-409C-AA2F-10F0FA37B93A}" srcOrd="1" destOrd="0" parTransId="{4ADF2131-CEE2-4E2D-B055-BD378F97DE04}" sibTransId="{A32D0940-D3E6-4608-B1E0-CFB01E3498DA}"/>
    <dgm:cxn modelId="{FD2FA7C9-A08D-49B8-8F6C-D46CFE4C2614}" srcId="{6DDF29C3-07C2-4E93-BFD8-8F3A284097B0}" destId="{31AE88BA-25AB-4289-8C29-160241D8D753}" srcOrd="2" destOrd="0" parTransId="{90576F21-6340-48F4-A30A-B8C998490A2F}" sibTransId="{0661401D-1EBA-43CB-852F-A90AE74E14A1}"/>
    <dgm:cxn modelId="{8D21E6AF-A016-49D4-A880-3276EC9CEAEB}" type="presOf" srcId="{3655D20E-ABAF-42DE-86F5-27B684BDB93A}" destId="{FF539271-9B16-4D43-A4A6-20FB5E839CED}" srcOrd="1" destOrd="1" presId="urn:microsoft.com/office/officeart/2005/8/layout/vList4#1"/>
    <dgm:cxn modelId="{3F7531E6-6C60-448F-BBAE-17582E319CD4}" srcId="{0C54AF7A-B3B9-4CEC-B08A-E6118B600C28}" destId="{6DDF29C3-07C2-4E93-BFD8-8F3A284097B0}" srcOrd="0" destOrd="0" parTransId="{F1EFB0BE-82AC-42C7-84C0-7A544FD1401B}" sibTransId="{4DDF34C1-CE45-4F5C-B3E5-D808A15469B3}"/>
    <dgm:cxn modelId="{86B9435A-E2ED-4530-9AA2-3AE631EB5208}" srcId="{6DDF29C3-07C2-4E93-BFD8-8F3A284097B0}" destId="{F1D0BFDE-8031-4BFA-8E6D-999CCDB917DE}" srcOrd="1" destOrd="0" parTransId="{981F5F57-B4A1-4A4A-A968-2476217706BA}" sibTransId="{ED15F79B-31C9-4E83-B4D3-FACC4D2398E1}"/>
    <dgm:cxn modelId="{1B80CD7D-E368-4A9B-B02E-D3C5523A642F}" type="presOf" srcId="{3D5D8578-D4CD-49A2-BE3E-C9A9A028B7CB}" destId="{AF6B8DDB-6F21-46CF-B8F3-4920443DFB97}" srcOrd="0" destOrd="1" presId="urn:microsoft.com/office/officeart/2005/8/layout/vList4#1"/>
    <dgm:cxn modelId="{5EA64E54-285C-4855-9888-ECA59B3AC2B7}" srcId="{0C54AF7A-B3B9-4CEC-B08A-E6118B600C28}" destId="{4A8CEF81-895A-4C37-BA90-D6B2A9353D39}" srcOrd="1" destOrd="0" parTransId="{31210FD5-187A-4897-9F81-966FA562E28C}" sibTransId="{49551FAF-C87B-4BAC-829F-FCD8A731D09D}"/>
    <dgm:cxn modelId="{B9F8D443-F6E9-4170-8E86-F6706F292AC5}" type="presOf" srcId="{F1D0BFDE-8031-4BFA-8E6D-999CCDB917DE}" destId="{E50E265A-2F83-4526-8E1B-1692CD945454}" srcOrd="1" destOrd="2" presId="urn:microsoft.com/office/officeart/2005/8/layout/vList4#1"/>
    <dgm:cxn modelId="{197BAD1B-130B-451E-95E6-EC4B86EE2A96}" srcId="{6DDF29C3-07C2-4E93-BFD8-8F3A284097B0}" destId="{3D5D8578-D4CD-49A2-BE3E-C9A9A028B7CB}" srcOrd="0" destOrd="0" parTransId="{1100B915-3815-415C-9377-E2FF3A2EBE5F}" sibTransId="{44025E6C-7B6A-41CB-AAD4-5A689A7A82CC}"/>
    <dgm:cxn modelId="{374BECF2-9DFE-48A7-B164-8AE12FF1F7C8}" type="presOf" srcId="{C9F46EE2-02AB-4044-B37A-0A27BC861B21}" destId="{FF539271-9B16-4D43-A4A6-20FB5E839CED}" srcOrd="1" destOrd="3" presId="urn:microsoft.com/office/officeart/2005/8/layout/vList4#1"/>
    <dgm:cxn modelId="{9B985504-CCDC-460C-94EE-CF945AEE477C}" type="presOf" srcId="{31AE88BA-25AB-4289-8C29-160241D8D753}" destId="{E50E265A-2F83-4526-8E1B-1692CD945454}" srcOrd="1" destOrd="3" presId="urn:microsoft.com/office/officeart/2005/8/layout/vList4#1"/>
    <dgm:cxn modelId="{09F1FDEB-6C5F-4E5A-A8B8-B10D0404D2AB}" type="presOf" srcId="{0C54AF7A-B3B9-4CEC-B08A-E6118B600C28}" destId="{B252C1E6-AE63-418D-925F-9F57EED9CF40}" srcOrd="0" destOrd="0" presId="urn:microsoft.com/office/officeart/2005/8/layout/vList4#1"/>
    <dgm:cxn modelId="{651962C2-6DD5-40DD-BEDD-E9051998D5B0}" type="presOf" srcId="{3655D20E-ABAF-42DE-86F5-27B684BDB93A}" destId="{1A8ED4CB-1911-40A4-AB2F-121C6F481A8A}" srcOrd="0" destOrd="1" presId="urn:microsoft.com/office/officeart/2005/8/layout/vList4#1"/>
    <dgm:cxn modelId="{4F9A2823-2D5E-48F7-ABC2-0E443032C1AD}" type="presOf" srcId="{95AE8442-CBC1-409C-AA2F-10F0FA37B93A}" destId="{FF539271-9B16-4D43-A4A6-20FB5E839CED}" srcOrd="1" destOrd="2" presId="urn:microsoft.com/office/officeart/2005/8/layout/vList4#1"/>
    <dgm:cxn modelId="{2BDC9079-80EC-4788-9EB9-38350EE2D174}" srcId="{4A8CEF81-895A-4C37-BA90-D6B2A9353D39}" destId="{C9F46EE2-02AB-4044-B37A-0A27BC861B21}" srcOrd="2" destOrd="0" parTransId="{33DE8600-A48D-485A-AB9A-493A3B9C3145}" sibTransId="{83D2C40C-FE4B-41DB-9FB9-48E865F98C67}"/>
    <dgm:cxn modelId="{A9354A99-CEF1-40C9-AE9C-E17E845033A8}" type="presOf" srcId="{4A8CEF81-895A-4C37-BA90-D6B2A9353D39}" destId="{1A8ED4CB-1911-40A4-AB2F-121C6F481A8A}" srcOrd="0" destOrd="0" presId="urn:microsoft.com/office/officeart/2005/8/layout/vList4#1"/>
    <dgm:cxn modelId="{68BAF8E0-D68C-4F8B-94DE-5CE9F15C6CCE}" type="presOf" srcId="{6DDF29C3-07C2-4E93-BFD8-8F3A284097B0}" destId="{E50E265A-2F83-4526-8E1B-1692CD945454}" srcOrd="1" destOrd="0" presId="urn:microsoft.com/office/officeart/2005/8/layout/vList4#1"/>
    <dgm:cxn modelId="{2FCC0399-B5AC-41AB-A325-0A5F3CAF4D79}" type="presOf" srcId="{3D5D8578-D4CD-49A2-BE3E-C9A9A028B7CB}" destId="{E50E265A-2F83-4526-8E1B-1692CD945454}" srcOrd="1" destOrd="1" presId="urn:microsoft.com/office/officeart/2005/8/layout/vList4#1"/>
    <dgm:cxn modelId="{83B88483-5A39-479D-B0BC-EB9BC29AD43F}" type="presOf" srcId="{C9F46EE2-02AB-4044-B37A-0A27BC861B21}" destId="{1A8ED4CB-1911-40A4-AB2F-121C6F481A8A}" srcOrd="0" destOrd="3" presId="urn:microsoft.com/office/officeart/2005/8/layout/vList4#1"/>
    <dgm:cxn modelId="{203F0A37-45C4-4D95-B821-B14CC45F4CD9}" type="presOf" srcId="{F1D0BFDE-8031-4BFA-8E6D-999CCDB917DE}" destId="{AF6B8DDB-6F21-46CF-B8F3-4920443DFB97}" srcOrd="0" destOrd="2" presId="urn:microsoft.com/office/officeart/2005/8/layout/vList4#1"/>
    <dgm:cxn modelId="{28D0C254-326C-4838-8011-1C91AB66C40D}" type="presOf" srcId="{95AE8442-CBC1-409C-AA2F-10F0FA37B93A}" destId="{1A8ED4CB-1911-40A4-AB2F-121C6F481A8A}" srcOrd="0" destOrd="2" presId="urn:microsoft.com/office/officeart/2005/8/layout/vList4#1"/>
    <dgm:cxn modelId="{74507AF6-9472-4809-B68F-1C9A39591F6A}" type="presOf" srcId="{31AE88BA-25AB-4289-8C29-160241D8D753}" destId="{AF6B8DDB-6F21-46CF-B8F3-4920443DFB97}" srcOrd="0" destOrd="3" presId="urn:microsoft.com/office/officeart/2005/8/layout/vList4#1"/>
    <dgm:cxn modelId="{5D3DAA6B-D5FC-49CB-B027-6113773FA2A7}" type="presOf" srcId="{6DDF29C3-07C2-4E93-BFD8-8F3A284097B0}" destId="{AF6B8DDB-6F21-46CF-B8F3-4920443DFB97}" srcOrd="0" destOrd="0" presId="urn:microsoft.com/office/officeart/2005/8/layout/vList4#1"/>
    <dgm:cxn modelId="{26EE8A38-833A-4148-8E55-87FAE518B940}" type="presParOf" srcId="{B252C1E6-AE63-418D-925F-9F57EED9CF40}" destId="{6E243600-ECE7-4CA8-95C9-B88CFF8506C6}" srcOrd="0" destOrd="0" presId="urn:microsoft.com/office/officeart/2005/8/layout/vList4#1"/>
    <dgm:cxn modelId="{5889C595-0BB6-4528-BF7E-453300F3CCB1}" type="presParOf" srcId="{6E243600-ECE7-4CA8-95C9-B88CFF8506C6}" destId="{AF6B8DDB-6F21-46CF-B8F3-4920443DFB97}" srcOrd="0" destOrd="0" presId="urn:microsoft.com/office/officeart/2005/8/layout/vList4#1"/>
    <dgm:cxn modelId="{6A1E58C0-BADA-48B1-9D54-044804685420}" type="presParOf" srcId="{6E243600-ECE7-4CA8-95C9-B88CFF8506C6}" destId="{A34868B2-99CA-4F74-BA87-1EA8D643A7C2}" srcOrd="1" destOrd="0" presId="urn:microsoft.com/office/officeart/2005/8/layout/vList4#1"/>
    <dgm:cxn modelId="{B6C2AF43-A2A9-4952-853E-5B9A5C87972C}" type="presParOf" srcId="{6E243600-ECE7-4CA8-95C9-B88CFF8506C6}" destId="{E50E265A-2F83-4526-8E1B-1692CD945454}" srcOrd="2" destOrd="0" presId="urn:microsoft.com/office/officeart/2005/8/layout/vList4#1"/>
    <dgm:cxn modelId="{0A2E5419-DAAE-4FBE-BA85-4616F5D1213F}" type="presParOf" srcId="{B252C1E6-AE63-418D-925F-9F57EED9CF40}" destId="{518DACFF-577D-4344-8678-0CBF212D3F70}" srcOrd="1" destOrd="0" presId="urn:microsoft.com/office/officeart/2005/8/layout/vList4#1"/>
    <dgm:cxn modelId="{26AA8C49-5131-4F47-BDB2-54417E2EFEA4}" type="presParOf" srcId="{B252C1E6-AE63-418D-925F-9F57EED9CF40}" destId="{30B50BAB-1E29-4A1F-A40E-21A2AA836BE2}" srcOrd="2" destOrd="0" presId="urn:microsoft.com/office/officeart/2005/8/layout/vList4#1"/>
    <dgm:cxn modelId="{2FBD58BA-EE28-45FE-A4F9-F23D060B84B3}" type="presParOf" srcId="{30B50BAB-1E29-4A1F-A40E-21A2AA836BE2}" destId="{1A8ED4CB-1911-40A4-AB2F-121C6F481A8A}" srcOrd="0" destOrd="0" presId="urn:microsoft.com/office/officeart/2005/8/layout/vList4#1"/>
    <dgm:cxn modelId="{8142BA88-8D3B-4DFD-A885-8D3A268D2592}" type="presParOf" srcId="{30B50BAB-1E29-4A1F-A40E-21A2AA836BE2}" destId="{71E53749-B341-4347-B8B2-40632365EC3B}" srcOrd="1" destOrd="0" presId="urn:microsoft.com/office/officeart/2005/8/layout/vList4#1"/>
    <dgm:cxn modelId="{8AF3F98A-D2E0-48D0-BF1F-41FDEFEFC5E8}" type="presParOf" srcId="{30B50BAB-1E29-4A1F-A40E-21A2AA836BE2}" destId="{FF539271-9B16-4D43-A4A6-20FB5E839CE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D0D1B-0ACF-4B4D-8B64-F922302D1A8C}">
      <dsp:nvSpPr>
        <dsp:cNvPr id="0" name=""/>
        <dsp:cNvSpPr/>
      </dsp:nvSpPr>
      <dsp:spPr>
        <a:xfrm>
          <a:off x="-4358236" y="-668514"/>
          <a:ext cx="5192347" cy="5192347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F944C-1B13-47DC-97A7-9ABAD6062A81}">
      <dsp:nvSpPr>
        <dsp:cNvPr id="0" name=""/>
        <dsp:cNvSpPr/>
      </dsp:nvSpPr>
      <dsp:spPr>
        <a:xfrm>
          <a:off x="536430" y="385531"/>
          <a:ext cx="6193478" cy="771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03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Khối kiến thức khoa học cơ bản</a:t>
          </a:r>
          <a:endParaRPr lang="en-US" sz="2900" kern="1200" dirty="0"/>
        </a:p>
      </dsp:txBody>
      <dsp:txXfrm>
        <a:off x="536430" y="385531"/>
        <a:ext cx="6193478" cy="771063"/>
      </dsp:txXfrm>
    </dsp:sp>
    <dsp:sp modelId="{2C9AA2EE-1607-4545-8A29-D67761D80321}">
      <dsp:nvSpPr>
        <dsp:cNvPr id="0" name=""/>
        <dsp:cNvSpPr/>
      </dsp:nvSpPr>
      <dsp:spPr>
        <a:xfrm>
          <a:off x="54516" y="289148"/>
          <a:ext cx="963829" cy="96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157FF-A46E-487A-8BA4-746F5212167F}">
      <dsp:nvSpPr>
        <dsp:cNvPr id="0" name=""/>
        <dsp:cNvSpPr/>
      </dsp:nvSpPr>
      <dsp:spPr>
        <a:xfrm>
          <a:off x="816712" y="1542127"/>
          <a:ext cx="5913196" cy="77106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03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Khối kiến thức cơ sở chuyên ngành</a:t>
          </a:r>
          <a:endParaRPr lang="en-US" sz="2900" kern="1200" dirty="0"/>
        </a:p>
      </dsp:txBody>
      <dsp:txXfrm>
        <a:off x="816712" y="1542127"/>
        <a:ext cx="5913196" cy="771063"/>
      </dsp:txXfrm>
    </dsp:sp>
    <dsp:sp modelId="{2DBE6EC9-07DE-4CE5-8CD1-21B18512EB3D}">
      <dsp:nvSpPr>
        <dsp:cNvPr id="0" name=""/>
        <dsp:cNvSpPr/>
      </dsp:nvSpPr>
      <dsp:spPr>
        <a:xfrm>
          <a:off x="334797" y="1445744"/>
          <a:ext cx="963829" cy="96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4B8D5-8A02-41B0-967C-D19025E8269D}">
      <dsp:nvSpPr>
        <dsp:cNvPr id="0" name=""/>
        <dsp:cNvSpPr/>
      </dsp:nvSpPr>
      <dsp:spPr>
        <a:xfrm>
          <a:off x="536430" y="2698722"/>
          <a:ext cx="6193478" cy="77106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03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Khối kiến thức  chuyên ngành</a:t>
          </a:r>
          <a:endParaRPr lang="en-US" sz="2900" kern="1200" dirty="0"/>
        </a:p>
      </dsp:txBody>
      <dsp:txXfrm>
        <a:off x="536430" y="2698722"/>
        <a:ext cx="6193478" cy="771063"/>
      </dsp:txXfrm>
    </dsp:sp>
    <dsp:sp modelId="{26F2A535-5ADF-4252-B2D0-3A5CC41C9AA0}">
      <dsp:nvSpPr>
        <dsp:cNvPr id="0" name=""/>
        <dsp:cNvSpPr/>
      </dsp:nvSpPr>
      <dsp:spPr>
        <a:xfrm>
          <a:off x="54516" y="2602339"/>
          <a:ext cx="963829" cy="96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B8DDB-6F21-46CF-B8F3-4920443DFB97}">
      <dsp:nvSpPr>
        <dsp:cNvPr id="0" name=""/>
        <dsp:cNvSpPr/>
      </dsp:nvSpPr>
      <dsp:spPr>
        <a:xfrm>
          <a:off x="0" y="0"/>
          <a:ext cx="7099680" cy="1958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Segoe UI Light" pitchFamily="34" charset="0"/>
            </a:rPr>
            <a:t>Các môn cơ sở chuyên ngành</a:t>
          </a:r>
          <a:endParaRPr lang="en-US" sz="2700" kern="1200" dirty="0">
            <a:latin typeface="Segoe UI Light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 Light" pitchFamily="34" charset="0"/>
            </a:rPr>
            <a:t>Chi tiết máy</a:t>
          </a:r>
          <a:endParaRPr lang="en-US" sz="2100" kern="1200" dirty="0">
            <a:latin typeface="Segoe UI Light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Segoe UI Light" pitchFamily="34" charset="0"/>
            </a:rPr>
            <a:t>Đô</a:t>
          </a:r>
          <a:r>
            <a:rPr lang="en-US" sz="2100" kern="1200" dirty="0" smtClean="0">
              <a:latin typeface="Segoe UI Light" pitchFamily="34" charset="0"/>
            </a:rPr>
            <a:t>̀ </a:t>
          </a:r>
          <a:r>
            <a:rPr lang="en-US" sz="2100" kern="1200" dirty="0" err="1" smtClean="0">
              <a:latin typeface="Segoe UI Light" pitchFamily="34" charset="0"/>
            </a:rPr>
            <a:t>án</a:t>
          </a:r>
          <a:r>
            <a:rPr lang="en-US" sz="2100" kern="1200" dirty="0" smtClean="0">
              <a:latin typeface="Segoe UI Light" pitchFamily="34" charset="0"/>
            </a:rPr>
            <a:t> Chi </a:t>
          </a:r>
          <a:r>
            <a:rPr lang="en-US" sz="2100" kern="1200" dirty="0" err="1" smtClean="0">
              <a:latin typeface="Segoe UI Light" pitchFamily="34" charset="0"/>
            </a:rPr>
            <a:t>tiết</a:t>
          </a:r>
          <a:r>
            <a:rPr lang="en-US" sz="2100" kern="1200" dirty="0" smtClean="0">
              <a:latin typeface="Segoe UI Light" pitchFamily="34" charset="0"/>
            </a:rPr>
            <a:t> </a:t>
          </a:r>
          <a:r>
            <a:rPr lang="en-US" sz="2100" kern="1200" dirty="0" err="1" smtClean="0">
              <a:latin typeface="Segoe UI Light" pitchFamily="34" charset="0"/>
            </a:rPr>
            <a:t>máy</a:t>
          </a:r>
          <a:endParaRPr lang="en-US" sz="2100" kern="1200" dirty="0">
            <a:latin typeface="Segoe UI Light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 Light" pitchFamily="34" charset="0"/>
            </a:rPr>
            <a:t>Ứng dụng phần mềm trong cơ khí…</a:t>
          </a:r>
          <a:endParaRPr lang="en-US" sz="2100" kern="1200" dirty="0">
            <a:latin typeface="Segoe UI Light" pitchFamily="34" charset="0"/>
          </a:endParaRPr>
        </a:p>
      </dsp:txBody>
      <dsp:txXfrm>
        <a:off x="1615831" y="0"/>
        <a:ext cx="5483848" cy="1958950"/>
      </dsp:txXfrm>
    </dsp:sp>
    <dsp:sp modelId="{A34868B2-99CA-4F74-BA87-1EA8D643A7C2}">
      <dsp:nvSpPr>
        <dsp:cNvPr id="0" name=""/>
        <dsp:cNvSpPr/>
      </dsp:nvSpPr>
      <dsp:spPr>
        <a:xfrm>
          <a:off x="195895" y="195895"/>
          <a:ext cx="1419936" cy="156716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361" t="-47021" r="-28953" b="-1689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ED4CB-1911-40A4-AB2F-121C6F481A8A}">
      <dsp:nvSpPr>
        <dsp:cNvPr id="0" name=""/>
        <dsp:cNvSpPr/>
      </dsp:nvSpPr>
      <dsp:spPr>
        <a:xfrm>
          <a:off x="0" y="2154845"/>
          <a:ext cx="7099680" cy="195895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Segoe UI Light" pitchFamily="34" charset="0"/>
            </a:rPr>
            <a:t>Các môn chuyên ngành:</a:t>
          </a:r>
          <a:endParaRPr lang="en-US" sz="2700" kern="1200" dirty="0">
            <a:latin typeface="Segoe UI Light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 Light" pitchFamily="34" charset="0"/>
            </a:rPr>
            <a:t>Công nghệ CAD/CAM</a:t>
          </a:r>
          <a:endParaRPr lang="en-US" sz="2100" kern="1200" dirty="0">
            <a:latin typeface="Segoe UI Light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 Light" pitchFamily="34" charset="0"/>
            </a:rPr>
            <a:t>CNC và công nghệ gia công trên máy CNC</a:t>
          </a:r>
          <a:endParaRPr lang="en-US" sz="2100" kern="1200" dirty="0">
            <a:latin typeface="Segoe UI Light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 Light" pitchFamily="34" charset="0"/>
            </a:rPr>
            <a:t>Máy và khuôn gia công vật liệu chất dẻo…</a:t>
          </a:r>
          <a:endParaRPr lang="en-US" sz="2100" kern="1200" dirty="0">
            <a:latin typeface="Segoe UI Light" pitchFamily="34" charset="0"/>
          </a:endParaRPr>
        </a:p>
      </dsp:txBody>
      <dsp:txXfrm>
        <a:off x="1615831" y="2154845"/>
        <a:ext cx="5483848" cy="1958950"/>
      </dsp:txXfrm>
    </dsp:sp>
    <dsp:sp modelId="{71E53749-B341-4347-B8B2-40632365EC3B}">
      <dsp:nvSpPr>
        <dsp:cNvPr id="0" name=""/>
        <dsp:cNvSpPr/>
      </dsp:nvSpPr>
      <dsp:spPr>
        <a:xfrm>
          <a:off x="195895" y="2350740"/>
          <a:ext cx="1419936" cy="156716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534" t="-8470" r="-75188" b="-266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0E94-2179-49CA-ADA4-6EA09C55086A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EF5C9-EC65-45E7-A057-36552C0A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0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9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9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0"/>
            <a:ext cx="6400800" cy="457200"/>
          </a:xfrm>
        </p:spPr>
        <p:txBody>
          <a:bodyPr>
            <a:noAutofit/>
          </a:bodyPr>
          <a:lstStyle>
            <a:lvl1pPr>
              <a:defRPr sz="3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678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8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3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722532"/>
            <a:ext cx="9144000" cy="61354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BB0C-2C29-456F-AE4A-3DA0B7D45A61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DC5BC-1A29-4ECB-86D8-9AA1EE8DC4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84024"/>
            <a:ext cx="1079501" cy="10770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506525" y="39470"/>
            <a:ext cx="46562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BỘ</a:t>
            </a:r>
            <a:r>
              <a:rPr lang="en-US" sz="3600" b="1" cap="none" spc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MÔN THIẾT KẾ MÁY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9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75570" y="3475408"/>
            <a:ext cx="4954147" cy="262059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180" y="17265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TỰ ĐỘNG HÓA THIẾT KẾ CƠ KHÍ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000" dirty="0" smtClean="0"/>
              <a:t>BỘ </a:t>
            </a:r>
            <a:r>
              <a:rPr lang="en-US" sz="4000" dirty="0"/>
              <a:t>MÔN THIẾT KẾ MÁY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875"/>
            <a:ext cx="1230761" cy="1227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2567" y="112338"/>
            <a:ext cx="7096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TRƯỜNG ĐẠI HỌC GIAO THÔNG VẬN TẢI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7667" y="685800"/>
            <a:ext cx="2497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KHOA CƠ KHÍ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1346775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4746" l="3390" r="36441">
                        <a14:foregroundMark x1="13390" y1="14576" x2="13390" y2="14576"/>
                        <a14:foregroundMark x1="17797" y1="20678" x2="17797" y2="20678"/>
                        <a14:foregroundMark x1="22712" y1="21695" x2="22712" y2="21695"/>
                        <a14:foregroundMark x1="22712" y1="15085" x2="22712" y2="15085"/>
                        <a14:foregroundMark x1="20847" y1="10847" x2="20847" y2="10847"/>
                        <a14:foregroundMark x1="23898" y1="11695" x2="23898" y2="11695"/>
                        <a14:foregroundMark x1="14746" y1="14237" x2="14746" y2="14237"/>
                        <a14:foregroundMark x1="15254" y1="12881" x2="15254" y2="12881"/>
                        <a14:foregroundMark x1="13559" y1="11525" x2="13559" y2="11525"/>
                        <a14:foregroundMark x1="13729" y1="14576" x2="13729" y2="14576"/>
                        <a14:foregroundMark x1="13898" y1="15763" x2="13898" y2="15763"/>
                        <a14:foregroundMark x1="14068" y1="16271" x2="14068" y2="16271"/>
                        <a14:foregroundMark x1="15932" y1="19322" x2="15932" y2="19322"/>
                        <a14:foregroundMark x1="15932" y1="19322" x2="15932" y2="19322"/>
                        <a14:foregroundMark x1="19153" y1="22034" x2="19153" y2="22034"/>
                        <a14:foregroundMark x1="19153" y1="22034" x2="19153" y2="22034"/>
                        <a14:foregroundMark x1="20678" y1="22203" x2="20678" y2="22203"/>
                        <a14:foregroundMark x1="20678" y1="22203" x2="20678" y2="22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0" t="2744" r="66949" b="68425"/>
          <a:stretch/>
        </p:blipFill>
        <p:spPr>
          <a:xfrm>
            <a:off x="4283968" y="4768284"/>
            <a:ext cx="549521" cy="573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93" b="98814" l="1017" r="35424">
                        <a14:foregroundMark x1="17797" y1="73898" x2="17797" y2="73898"/>
                        <a14:foregroundMark x1="20339" y1="73729" x2="20339" y2="73729"/>
                        <a14:foregroundMark x1="21356" y1="73729" x2="21356" y2="73729"/>
                        <a14:foregroundMark x1="21356" y1="73729" x2="21356" y2="73729"/>
                        <a14:foregroundMark x1="21356" y1="73729" x2="21356" y2="73729"/>
                        <a14:foregroundMark x1="23390" y1="73729" x2="23390" y2="73729"/>
                        <a14:foregroundMark x1="23390" y1="73729" x2="23390" y2="73729"/>
                        <a14:foregroundMark x1="23390" y1="73729" x2="23390" y2="73729"/>
                        <a14:foregroundMark x1="22542" y1="74915" x2="22542" y2="74915"/>
                        <a14:foregroundMark x1="21186" y1="76780" x2="21186" y2="76780"/>
                        <a14:foregroundMark x1="21186" y1="76780" x2="21186" y2="76780"/>
                        <a14:foregroundMark x1="21186" y1="76780" x2="21186" y2="76780"/>
                        <a14:foregroundMark x1="21186" y1="76780" x2="21186" y2="76780"/>
                        <a14:foregroundMark x1="16780" y1="76780" x2="16780" y2="76780"/>
                        <a14:foregroundMark x1="15593" y1="76780" x2="15593" y2="76780"/>
                        <a14:foregroundMark x1="15254" y1="76949" x2="15254" y2="76949"/>
                        <a14:foregroundMark x1="14746" y1="77797" x2="14746" y2="77797"/>
                        <a14:foregroundMark x1="14068" y1="79492" x2="14068" y2="79492"/>
                        <a14:foregroundMark x1="13898" y1="80678" x2="13898" y2="80678"/>
                        <a14:foregroundMark x1="13220" y1="82712" x2="13220" y2="82712"/>
                        <a14:foregroundMark x1="13559" y1="85763" x2="13559" y2="85763"/>
                        <a14:foregroundMark x1="14068" y1="86441" x2="14746" y2="87288"/>
                        <a14:foregroundMark x1="16441" y1="88475" x2="16441" y2="88475"/>
                        <a14:foregroundMark x1="18814" y1="89153" x2="18814" y2="89153"/>
                        <a14:foregroundMark x1="21695" y1="88814" x2="21695" y2="88814"/>
                        <a14:foregroundMark x1="26102" y1="86780" x2="26102" y2="86780"/>
                        <a14:foregroundMark x1="24746" y1="83729" x2="24746" y2="83729"/>
                        <a14:foregroundMark x1="21356" y1="81864" x2="21356" y2="81864"/>
                        <a14:foregroundMark x1="21356" y1="81864" x2="21356" y2="81864"/>
                        <a14:foregroundMark x1="19492" y1="85085" x2="19492" y2="85085"/>
                        <a14:foregroundMark x1="18305" y1="85254" x2="18305" y2="85254"/>
                        <a14:foregroundMark x1="16610" y1="84576" x2="16610" y2="84576"/>
                        <a14:foregroundMark x1="16610" y1="83051" x2="16610" y2="83051"/>
                        <a14:foregroundMark x1="18136" y1="82203" x2="18305" y2="81864"/>
                        <a14:foregroundMark x1="18814" y1="81017" x2="18814" y2="81017"/>
                        <a14:foregroundMark x1="20678" y1="83220" x2="20678" y2="83220"/>
                        <a14:foregroundMark x1="20508" y1="83729" x2="20508" y2="83729"/>
                        <a14:foregroundMark x1="19831" y1="83051" x2="19831" y2="83051"/>
                        <a14:foregroundMark x1="19831" y1="82203" x2="19831" y2="82203"/>
                        <a14:foregroundMark x1="20169" y1="81525" x2="20169" y2="81525"/>
                        <a14:foregroundMark x1="20847" y1="81186" x2="20847" y2="81186"/>
                        <a14:foregroundMark x1="20847" y1="81864" x2="20847" y2="81864"/>
                        <a14:foregroundMark x1="20847" y1="83729" x2="20847" y2="83729"/>
                        <a14:foregroundMark x1="22373" y1="84746" x2="22373" y2="84746"/>
                        <a14:foregroundMark x1="23051" y1="84576" x2="23051" y2="84576"/>
                        <a14:foregroundMark x1="24237" y1="83559" x2="24237" y2="83559"/>
                        <a14:foregroundMark x1="23559" y1="82203" x2="22881" y2="81695"/>
                        <a14:foregroundMark x1="20169" y1="79492" x2="20169" y2="79492"/>
                        <a14:foregroundMark x1="19153" y1="78814" x2="19153" y2="78814"/>
                        <a14:foregroundMark x1="18644" y1="78644" x2="18644" y2="78644"/>
                        <a14:foregroundMark x1="17627" y1="78644" x2="17627" y2="78644"/>
                        <a14:foregroundMark x1="15593" y1="79831" x2="15593" y2="79831"/>
                        <a14:foregroundMark x1="14746" y1="80678" x2="14746" y2="80678"/>
                        <a14:foregroundMark x1="11017" y1="77966" x2="11017" y2="77966"/>
                        <a14:foregroundMark x1="10508" y1="75593" x2="10508" y2="75593"/>
                        <a14:foregroundMark x1="11695" y1="74576" x2="11695" y2="74576"/>
                        <a14:foregroundMark x1="17288" y1="73898" x2="17288" y2="73898"/>
                        <a14:foregroundMark x1="22542" y1="74068" x2="22542" y2="74068"/>
                        <a14:foregroundMark x1="25254" y1="75424" x2="25254" y2="75932"/>
                        <a14:foregroundMark x1="24915" y1="77288" x2="24915" y2="77288"/>
                        <a14:foregroundMark x1="24915" y1="78305" x2="24915" y2="78305"/>
                        <a14:foregroundMark x1="27119" y1="80000" x2="27119" y2="80000"/>
                        <a14:foregroundMark x1="29153" y1="82881" x2="29153" y2="82881"/>
                        <a14:foregroundMark x1="29322" y1="83729" x2="29322" y2="83729"/>
                        <a14:foregroundMark x1="29322" y1="84915" x2="29153" y2="85424"/>
                        <a14:foregroundMark x1="25763" y1="89492" x2="25763" y2="89492"/>
                        <a14:foregroundMark x1="23390" y1="92542" x2="23390" y2="92542"/>
                        <a14:foregroundMark x1="21525" y1="93390" x2="21525" y2="93390"/>
                        <a14:foregroundMark x1="16102" y1="92542" x2="16102" y2="92542"/>
                        <a14:foregroundMark x1="14746" y1="92203" x2="14237" y2="91525"/>
                        <a14:foregroundMark x1="11356" y1="87966" x2="11356" y2="87966"/>
                        <a14:foregroundMark x1="11017" y1="86271" x2="11017" y2="85932"/>
                        <a14:foregroundMark x1="10169" y1="82034" x2="10169" y2="82034"/>
                        <a14:foregroundMark x1="10169" y1="80847" x2="10169" y2="80847"/>
                        <a14:foregroundMark x1="8983" y1="79153" x2="8983" y2="79153"/>
                        <a14:foregroundMark x1="9831" y1="77797" x2="10339" y2="77288"/>
                        <a14:foregroundMark x1="13729" y1="75424" x2="13729" y2="75424"/>
                        <a14:foregroundMark x1="16780" y1="73729" x2="16780" y2="73729"/>
                        <a14:foregroundMark x1="20169" y1="73390" x2="20169" y2="73390"/>
                        <a14:foregroundMark x1="23559" y1="73729" x2="23559" y2="73729"/>
                        <a14:foregroundMark x1="28983" y1="75593" x2="28983" y2="75593"/>
                        <a14:foregroundMark x1="31017" y1="78136" x2="31017" y2="78136"/>
                        <a14:foregroundMark x1="31017" y1="79661" x2="31017" y2="81017"/>
                        <a14:foregroundMark x1="29831" y1="84068" x2="29492" y2="84915"/>
                        <a14:foregroundMark x1="28136" y1="87458" x2="27627" y2="88305"/>
                        <a14:foregroundMark x1="26102" y1="89661" x2="26102" y2="89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0" t="69202" r="66738" b="1967"/>
          <a:stretch/>
        </p:blipFill>
        <p:spPr>
          <a:xfrm>
            <a:off x="4283968" y="5449872"/>
            <a:ext cx="549521" cy="5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12" b="32203" l="34746" r="64746">
                        <a14:foregroundMark x1="49322" y1="22712" x2="49322" y2="22712"/>
                        <a14:foregroundMark x1="49322" y1="18305" x2="49322" y2="18305"/>
                        <a14:foregroundMark x1="50508" y1="17119" x2="50508" y2="17119"/>
                        <a14:foregroundMark x1="49661" y1="12373" x2="49661" y2="12373"/>
                        <a14:foregroundMark x1="50508" y1="14237" x2="50508" y2="14915"/>
                        <a14:foregroundMark x1="50847" y1="20169" x2="50847" y2="20169"/>
                        <a14:foregroundMark x1="52034" y1="21525" x2="52034" y2="21525"/>
                        <a14:foregroundMark x1="46102" y1="17288" x2="46102" y2="17288"/>
                        <a14:foregroundMark x1="44746" y1="15424" x2="44746" y2="15424"/>
                        <a14:foregroundMark x1="44407" y1="13051" x2="44407" y2="13051"/>
                        <a14:foregroundMark x1="46102" y1="10678" x2="46102" y2="10678"/>
                        <a14:foregroundMark x1="56610" y1="17627" x2="56610" y2="17627"/>
                        <a14:foregroundMark x1="55763" y1="15763" x2="55763" y2="15763"/>
                        <a14:foregroundMark x1="55763" y1="13051" x2="55763" y2="13051"/>
                        <a14:foregroundMark x1="55763" y1="11695" x2="55763" y2="1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94" t="2789" r="36194" b="68381"/>
          <a:stretch/>
        </p:blipFill>
        <p:spPr>
          <a:xfrm>
            <a:off x="4334491" y="4196222"/>
            <a:ext cx="477790" cy="4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989928" y="4196222"/>
            <a:ext cx="2754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egoe UI Light" pitchFamily="34" charset="0"/>
              </a:rPr>
              <a:t>Phòng 606 – A6</a:t>
            </a:r>
            <a:endParaRPr lang="en-US" sz="2200" b="1" dirty="0">
              <a:latin typeface="Segoe UI Ligh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459" y="4880725"/>
            <a:ext cx="2754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egoe UI Light" pitchFamily="34" charset="0"/>
              </a:rPr>
              <a:t>(024) 3766 4030</a:t>
            </a:r>
            <a:endParaRPr lang="en-US" sz="2200" b="1" dirty="0">
              <a:latin typeface="Segoe UI Ligh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6424" y="5488362"/>
            <a:ext cx="3581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egoe UI Light" pitchFamily="34" charset="0"/>
              </a:rPr>
              <a:t>bmtkm@utc.edu.vn</a:t>
            </a:r>
            <a:endParaRPr lang="en-US" sz="2200" b="1" dirty="0">
              <a:latin typeface="Segoe UI Ligh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5571" y="3588585"/>
            <a:ext cx="5611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Segoe UI Light" pitchFamily="34" charset="0"/>
              </a:rPr>
              <a:t>Trưởng</a:t>
            </a:r>
            <a:r>
              <a:rPr lang="en-US" sz="2200" b="1" dirty="0">
                <a:latin typeface="Segoe UI Light" pitchFamily="34" charset="0"/>
              </a:rPr>
              <a:t> </a:t>
            </a:r>
            <a:r>
              <a:rPr lang="en-US" sz="2200" b="1" dirty="0" err="1">
                <a:latin typeface="Segoe UI Light" pitchFamily="34" charset="0"/>
              </a:rPr>
              <a:t>Bộ</a:t>
            </a:r>
            <a:r>
              <a:rPr lang="en-US" sz="2200" b="1" dirty="0">
                <a:latin typeface="Segoe UI Light" pitchFamily="34" charset="0"/>
              </a:rPr>
              <a:t> </a:t>
            </a:r>
            <a:r>
              <a:rPr lang="en-US" sz="2200" b="1" dirty="0" err="1">
                <a:latin typeface="Segoe UI Light" pitchFamily="34" charset="0"/>
              </a:rPr>
              <a:t>môn</a:t>
            </a:r>
            <a:r>
              <a:rPr lang="en-US" sz="2200" b="1" dirty="0">
                <a:latin typeface="Segoe UI Light" pitchFamily="34" charset="0"/>
              </a:rPr>
              <a:t>: PGS.TS. </a:t>
            </a:r>
            <a:r>
              <a:rPr lang="en-US" sz="2200" b="1" dirty="0" err="1">
                <a:latin typeface="Segoe UI Light" pitchFamily="34" charset="0"/>
              </a:rPr>
              <a:t>Trần</a:t>
            </a:r>
            <a:r>
              <a:rPr lang="en-US" sz="2200" b="1" dirty="0">
                <a:latin typeface="Segoe UI Light" pitchFamily="34" charset="0"/>
              </a:rPr>
              <a:t> </a:t>
            </a:r>
            <a:r>
              <a:rPr lang="en-US" sz="2200" b="1" dirty="0" err="1">
                <a:latin typeface="Segoe UI Light" pitchFamily="34" charset="0"/>
              </a:rPr>
              <a:t>Ngọc</a:t>
            </a:r>
            <a:r>
              <a:rPr lang="en-US" sz="2200" b="1" dirty="0">
                <a:latin typeface="Segoe UI Light" pitchFamily="34" charset="0"/>
              </a:rPr>
              <a:t> </a:t>
            </a:r>
            <a:r>
              <a:rPr lang="en-US" sz="2200" b="1" dirty="0" err="1">
                <a:latin typeface="Segoe UI Light" pitchFamily="34" charset="0"/>
              </a:rPr>
              <a:t>Hiền</a:t>
            </a:r>
            <a:endParaRPr lang="en-US" sz="2200" b="1" dirty="0">
              <a:latin typeface="Segoe UI Light" pitchFamily="34" charset="0"/>
            </a:endParaRPr>
          </a:p>
        </p:txBody>
      </p:sp>
      <p:pic>
        <p:nvPicPr>
          <p:cNvPr id="8194" name="Picture 2" descr="Trong hÃ¬nh áº£nh cÃ³ thá» cÃ³: 5 ngÆ°á»i, má»i ngÆ°á»i Äang Äá»©ng vÃ  ngoÃ i trá»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0" y="3475408"/>
            <a:ext cx="3767738" cy="2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82978"/>
            <a:ext cx="6400800" cy="457200"/>
          </a:xfrm>
        </p:spPr>
        <p:txBody>
          <a:bodyPr/>
          <a:lstStyle/>
          <a:p>
            <a:r>
              <a:rPr lang="en-US" dirty="0" smtClean="0"/>
              <a:t>Cơ hội việc làm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02697"/>
            <a:ext cx="2346980" cy="783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06" y="3489600"/>
            <a:ext cx="2007097" cy="1449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80" y="5407690"/>
            <a:ext cx="2057400" cy="521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16601" r="7510" b="21499"/>
          <a:stretch/>
        </p:blipFill>
        <p:spPr>
          <a:xfrm>
            <a:off x="6929549" y="4925962"/>
            <a:ext cx="1642170" cy="1180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" t="-1521" r="60673" b="18894"/>
          <a:stretch/>
        </p:blipFill>
        <p:spPr>
          <a:xfrm>
            <a:off x="534766" y="4852634"/>
            <a:ext cx="1567553" cy="1395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61" y="5015848"/>
            <a:ext cx="1578258" cy="1225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71" y="3584608"/>
            <a:ext cx="2792830" cy="801542"/>
          </a:xfrm>
          <a:prstGeom prst="rect">
            <a:avLst/>
          </a:prstGeom>
        </p:spPr>
      </p:pic>
      <p:pic>
        <p:nvPicPr>
          <p:cNvPr id="13" name="Picture 2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8" y="1470581"/>
            <a:ext cx="3429422" cy="211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2166" y="1181484"/>
            <a:ext cx="494031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LÀM VIỆC SAU KHI TỐT NGHIỆP</a:t>
            </a:r>
          </a:p>
          <a:p>
            <a:pPr algn="just">
              <a:spcBef>
                <a:spcPts val="600"/>
              </a:spcBef>
            </a:pP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TĐHTKCK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ty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NGHIÊN CỨU VÀ PHÁT TRIỂN SẢN PHẨM CƠ KHÍ</a:t>
            </a:r>
          </a:p>
          <a:p>
            <a:pPr algn="just">
              <a:buFontTx/>
              <a:buChar char="-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THIẾT KẾ, GIA CÔNG CƠ KHÍ</a:t>
            </a:r>
          </a:p>
          <a:p>
            <a:pPr algn="just">
              <a:buFontTx/>
              <a:buChar char="-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ĐÀO TẠO, CHUYỂN GIAO CÔNG NGHỆ CHO CÁC HÃNG VÀ DOANH NGHIỆP </a:t>
            </a:r>
          </a:p>
          <a:p>
            <a:pPr algn="just">
              <a:buFontTx/>
              <a:buChar char="-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XUẤT KHẨU LAO ĐỘNG CÔNG NGHỆ CAO</a:t>
            </a:r>
          </a:p>
        </p:txBody>
      </p:sp>
    </p:spTree>
    <p:extLst>
      <p:ext uri="{BB962C8B-B14F-4D97-AF65-F5344CB8AC3E}">
        <p14:creationId xmlns:p14="http://schemas.microsoft.com/office/powerpoint/2010/main" val="670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1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/>
              <a:t>Thank you!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875"/>
            <a:ext cx="1230761" cy="1227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1" y="152400"/>
            <a:ext cx="7096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TRƯỜNG ĐẠI HỌC GIAO THÔNG VẬN TẢI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6098" y="685800"/>
            <a:ext cx="41603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BỘ MÔN THIẾT KẾ MÁY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1346775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5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Giới thiệu chung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3886200" cy="5029200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6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8700" y="1600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UI Light" pitchFamily="34" charset="0"/>
                <a:ea typeface="Segoe UI" pitchFamily="34" charset="0"/>
                <a:cs typeface="Segoe UI" pitchFamily="34" charset="0"/>
              </a:rPr>
              <a:t>Lịch sử hình thành</a:t>
            </a:r>
            <a:endParaRPr lang="en-US" sz="2400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50" y="2286000"/>
            <a:ext cx="3581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Bộ môn Thiết kế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máy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thành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năm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2002, phụ trách chuyên ngành “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Tự động hóa thiết kế cơ khí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”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Bộ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môn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được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thành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lập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nhằm đáp ứng nhu cầu bức thiết của nền sản xuất hiện đại: Ứng dụng công nghệ thông tin vào quá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trình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thiết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kế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chế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tạo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cơ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khí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750" y="1447800"/>
            <a:ext cx="3886200" cy="50292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2100" y="1600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UI Light" pitchFamily="34" charset="0"/>
                <a:ea typeface="Segoe UI" pitchFamily="34" charset="0"/>
                <a:cs typeface="Segoe UI" pitchFamily="34" charset="0"/>
              </a:rPr>
              <a:t>Đội ngũ giảng viên</a:t>
            </a:r>
            <a:endParaRPr lang="en-US" sz="24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0150" y="2286001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Bộ môn Thiết kế máy hiện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có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09 giảng viên, trong đó:</a:t>
            </a:r>
          </a:p>
          <a:p>
            <a:pPr marL="515925" indent="-398453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515925" algn="l"/>
              </a:tabLst>
            </a:pPr>
            <a:r>
              <a:rPr lang="vi-VN" dirty="0">
                <a:latin typeface="Segoe UI" pitchFamily="34" charset="0"/>
                <a:ea typeface="Segoe UI" pitchFamily="34" charset="0"/>
                <a:cs typeface="Segoe UI" pitchFamily="34" charset="0"/>
              </a:rPr>
              <a:t>02 PGS.TS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vi-VN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515925" indent="-398453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515925" algn="l"/>
              </a:tabLst>
            </a:pPr>
            <a:r>
              <a:rPr lang="vi-VN" dirty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vi-VN" dirty="0">
                <a:latin typeface="Segoe UI" pitchFamily="34" charset="0"/>
                <a:ea typeface="Segoe UI" pitchFamily="34" charset="0"/>
                <a:cs typeface="Segoe UI" pitchFamily="34" charset="0"/>
              </a:rPr>
              <a:t> Tiến sĩ</a:t>
            </a:r>
          </a:p>
          <a:p>
            <a:pPr marL="515925" indent="-398453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515925" algn="l"/>
              </a:tabLst>
            </a:pPr>
            <a:r>
              <a:rPr lang="vi-VN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vi-VN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dirty="0">
                <a:latin typeface="Segoe UI" pitchFamily="34" charset="0"/>
                <a:ea typeface="Segoe UI" pitchFamily="34" charset="0"/>
                <a:cs typeface="Segoe UI" pitchFamily="34" charset="0"/>
              </a:rPr>
              <a:t>Nghiên cứu sinh tại nước ngoài (</a:t>
            </a:r>
            <a:r>
              <a:rPr lang="en-GB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Pháp</a:t>
            </a: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GB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Đức</a:t>
            </a:r>
            <a:r>
              <a:rPr lang="vi-VN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515925" indent="-398453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515925" algn="l"/>
              </a:tabLst>
            </a:pPr>
            <a:r>
              <a:rPr lang="vi-VN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vi-VN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dirty="0">
                <a:latin typeface="Segoe UI" pitchFamily="34" charset="0"/>
                <a:ea typeface="Segoe UI" pitchFamily="34" charset="0"/>
                <a:cs typeface="Segoe UI" pitchFamily="34" charset="0"/>
              </a:rPr>
              <a:t>Thạc sĩ</a:t>
            </a:r>
          </a:p>
        </p:txBody>
      </p:sp>
    </p:spTree>
    <p:extLst>
      <p:ext uri="{BB962C8B-B14F-4D97-AF65-F5344CB8AC3E}">
        <p14:creationId xmlns:p14="http://schemas.microsoft.com/office/powerpoint/2010/main" val="10235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5621" y="6593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CHUYÊN NGÀNH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6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378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TỰ ĐỘNG HÓA THIẾT KẾ CƠ KHÍ</a:t>
            </a:r>
            <a:endParaRPr lang="en-US" sz="6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2" y="5264470"/>
            <a:ext cx="1915012" cy="1305550"/>
          </a:xfrm>
          <a:prstGeom prst="rect">
            <a:avLst/>
          </a:prstGeom>
        </p:spPr>
      </p:pic>
      <p:pic>
        <p:nvPicPr>
          <p:cNvPr id="2052" name="Picture 4" descr="Káº¿t quáº£ hÃ¬nh áº£nh cho id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46718"/>
            <a:ext cx="936104" cy="3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89" y="1988652"/>
            <a:ext cx="1836590" cy="1263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75043"/>
            <a:ext cx="1950709" cy="1297339"/>
          </a:xfrm>
          <a:prstGeom prst="rect">
            <a:avLst/>
          </a:prstGeom>
        </p:spPr>
      </p:pic>
      <p:pic>
        <p:nvPicPr>
          <p:cNvPr id="2054" name="Picture 6" descr="Káº¿t quáº£ hÃ¬nh áº£nh cho sáº£n xuáº¥t Ã´ tÃ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21" y="3031740"/>
            <a:ext cx="2056181" cy="11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áº¿t quáº£ hÃ¬nh áº£nh cho sáº£n xuáº¥t Ã´ tÃ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62823"/>
            <a:ext cx="2267744" cy="123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Down Arrow 8"/>
          <p:cNvSpPr/>
          <p:nvPr/>
        </p:nvSpPr>
        <p:spPr>
          <a:xfrm>
            <a:off x="2051720" y="3252226"/>
            <a:ext cx="5760640" cy="2006262"/>
          </a:xfrm>
          <a:prstGeom prst="curved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62" name="Picture 14" descr="Káº¿t quáº£ hÃ¬nh áº£nh cho cÃ´ng nghá» cadcamca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35" y="3396654"/>
            <a:ext cx="2112664" cy="20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multicad_graphic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69961" y="5352399"/>
            <a:ext cx="2324811" cy="14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Chương trình đào tạo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266331"/>
              </p:ext>
            </p:extLst>
          </p:nvPr>
        </p:nvGraphicFramePr>
        <p:xfrm>
          <a:off x="1447800" y="2209800"/>
          <a:ext cx="6781800" cy="385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988918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egoe UI Light" pitchFamily="34" charset="0"/>
              </a:rPr>
              <a:t>Năm</a:t>
            </a:r>
            <a:endParaRPr lang="en-US" sz="2000" dirty="0">
              <a:latin typeface="Segoe UI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2049" y="2729147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Light" pitchFamily="34" charset="0"/>
              </a:rPr>
              <a:t>1</a:t>
            </a:r>
            <a:endParaRPr lang="en-US" sz="1600" dirty="0">
              <a:latin typeface="Segoe UI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896380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Light" pitchFamily="34" charset="0"/>
              </a:rPr>
              <a:t>2, 3</a:t>
            </a:r>
            <a:endParaRPr lang="en-US" sz="1600" dirty="0">
              <a:latin typeface="Segoe U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0910" y="5039380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Light" pitchFamily="34" charset="0"/>
              </a:rPr>
              <a:t>3, 4</a:t>
            </a:r>
            <a:endParaRPr lang="en-US" sz="1600" dirty="0">
              <a:latin typeface="Segoe U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444" y="1671936"/>
            <a:ext cx="780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 Light" pitchFamily="34" charset="0"/>
              </a:rPr>
              <a:t>Đào tạo theo hệ thống tín chỉ, học </a:t>
            </a:r>
            <a:r>
              <a:rPr lang="en-US" sz="2400" dirty="0" err="1">
                <a:latin typeface="Segoe UI Light" pitchFamily="34" charset="0"/>
              </a:rPr>
              <a:t>trong</a:t>
            </a:r>
            <a:r>
              <a:rPr lang="en-US" sz="2400" dirty="0">
                <a:latin typeface="Segoe UI Light" pitchFamily="34" charset="0"/>
              </a:rPr>
              <a:t> 4,5 </a:t>
            </a:r>
            <a:r>
              <a:rPr lang="en-US" sz="2400" dirty="0" err="1">
                <a:latin typeface="Segoe UI Light" pitchFamily="34" charset="0"/>
              </a:rPr>
              <a:t>năm</a:t>
            </a:r>
            <a:r>
              <a:rPr lang="en-US" sz="2400" dirty="0">
                <a:latin typeface="Segoe UI Light" pitchFamily="34" charset="0"/>
              </a:rPr>
              <a:t> (9 học kì)</a:t>
            </a:r>
            <a:endParaRPr lang="en-US" sz="24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Chương trình đào tạo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945957"/>
              </p:ext>
            </p:extLst>
          </p:nvPr>
        </p:nvGraphicFramePr>
        <p:xfrm>
          <a:off x="1143000" y="2209800"/>
          <a:ext cx="709968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1447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Light" pitchFamily="34" charset="0"/>
              </a:rPr>
              <a:t>Bộ môn đảm nhiệm việc giảng dạy 19 môn học, bao gồm:</a:t>
            </a:r>
            <a:endParaRPr lang="en-US" sz="24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7530" y="5107204"/>
            <a:ext cx="3073999" cy="1152128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lumMod val="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37" y="1340768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571900" cy="22229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6880" y="3373440"/>
            <a:ext cx="5072838" cy="34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3164" y="5174643"/>
            <a:ext cx="3442732" cy="1193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Hoạt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động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nghiên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cứu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khoa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học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và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chuyển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giao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công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nghệ</a:t>
            </a:r>
            <a:endParaRPr lang="en-US" sz="1400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24" y="1223331"/>
            <a:ext cx="2356781" cy="1767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81" y="1236467"/>
            <a:ext cx="2339266" cy="1754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4" y="1211107"/>
            <a:ext cx="2349208" cy="1761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35931"/>
            <a:ext cx="2808312" cy="1579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4" y="3135931"/>
            <a:ext cx="2717656" cy="1579676"/>
          </a:xfrm>
          <a:prstGeom prst="rect">
            <a:avLst/>
          </a:prstGeom>
        </p:spPr>
      </p:pic>
      <p:pic>
        <p:nvPicPr>
          <p:cNvPr id="6146" name="Picture 2" descr="Káº¿t quáº£ hÃ¬nh áº£nh cho nhÃ  mÃ¡y sáº£n xuáº¥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21" y="4872845"/>
            <a:ext cx="2555503" cy="17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áº¿t quáº£ hÃ¬nh áº£nh cho nhÃ  mÃ¡y sáº£n xuáº¥t CN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81" y="4888638"/>
            <a:ext cx="2249082" cy="16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20" y="4872845"/>
            <a:ext cx="2548927" cy="17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áº¿t quáº£ hÃ¬nh áº£nh cho nhÃ  mÃ¡y sáº£n xuáº¥t CN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61" y="3135931"/>
            <a:ext cx="2063286" cy="15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2004" y="760316"/>
            <a:ext cx="7601996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máy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0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" y="1268760"/>
            <a:ext cx="2088232" cy="1566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2088232" cy="1566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088232" cy="156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2088232" cy="1566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" y="5085184"/>
            <a:ext cx="2215833" cy="1495289"/>
          </a:xfrm>
          <a:prstGeom prst="rect">
            <a:avLst/>
          </a:prstGeom>
        </p:spPr>
      </p:pic>
      <p:pic>
        <p:nvPicPr>
          <p:cNvPr id="3074" name="Picture 2" descr="Trong hÃ¬nh áº£nh cÃ³ thá» cÃ³: 2 ngÆ°á»i, má»i ngÆ°á»i Äang ngá»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20951"/>
            <a:ext cx="2232248" cy="16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51742" y="6001376"/>
            <a:ext cx="3456384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chuyên</a:t>
            </a:r>
            <a:r>
              <a:rPr lang="en-US" sz="2000" dirty="0" smtClean="0"/>
              <a:t> </a:t>
            </a:r>
            <a:r>
              <a:rPr lang="en-US" sz="2000" dirty="0" err="1" smtClean="0"/>
              <a:t>ngành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cuộc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endParaRPr lang="en-US" sz="2000" dirty="0"/>
          </a:p>
        </p:txBody>
      </p:sp>
      <p:pic>
        <p:nvPicPr>
          <p:cNvPr id="3076" name="Picture 4" descr="Káº¿t quáº£ hÃ¬nh áº£nh cho robocon dai hoc giao thÃ´ng váº­n táº£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5" y="3241560"/>
            <a:ext cx="2258113" cy="15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áº¿t quáº£ hÃ¬nh áº£nh cho robocon dai hoc giao thÃ´ng váº­n táº£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5602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ong hÃ¬nh áº£nh cÃ³ thá» cÃ³: 6 ngÆ°á»i, má»i ngÆ°á»i Äang Äá»©ng vÃ  ngoÃ i trá»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5075802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2" y="3242639"/>
            <a:ext cx="2251409" cy="1566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68" y="3295238"/>
            <a:ext cx="2102055" cy="1566174"/>
          </a:xfrm>
          <a:prstGeom prst="rect">
            <a:avLst/>
          </a:prstGeom>
        </p:spPr>
      </p:pic>
      <p:pic>
        <p:nvPicPr>
          <p:cNvPr id="3074" name="Picture 2" descr="Trong hÃ¬nh áº£nh cÃ³ thá» cÃ³: 2 ngÆ°á»i, má»i ngÆ°á»i Äang ngá»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18036"/>
            <a:ext cx="2002401" cy="16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31970" y="5456007"/>
            <a:ext cx="2915136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ngoại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7" name="Picture 4" descr="Trong hÃ¬nh áº£nh cÃ³ thá» cÃ³: 14 ngÆ°á»i, má»i ngÆ°á»i Äang cÆ°á»i, má»i ngÆ°á»i Äang Äá»©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19260"/>
            <a:ext cx="2251409" cy="168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0" y="5043635"/>
            <a:ext cx="2308500" cy="173137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832" y="1319260"/>
            <a:ext cx="3557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Trong hÃ¬nh áº£nh cÃ³ thá» cÃ³: 12 ngÆ°á»i, má»i ngÆ°á»i Äang cÆ°á»i, má»i ngÆ°á»i Äang ngá»i vÃ  trong nhÃ 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90" y="3275434"/>
            <a:ext cx="2880320" cy="166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rong hÃ¬nh áº£nh cÃ³ thá» cÃ³: 7 ngÆ°á»i, má»i ngÆ°á»i Äang Äá»©ng vÃ  ngoÃ i trá»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19" y="5099743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</TotalTime>
  <Words>421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Times New Roman</vt:lpstr>
      <vt:lpstr>Wingdings</vt:lpstr>
      <vt:lpstr>Office Theme</vt:lpstr>
      <vt:lpstr>TỰ ĐỘNG HÓA THIẾT KẾ CƠ KHÍ BỘ MÔN THIẾT KẾ MÁY</vt:lpstr>
      <vt:lpstr>Giới thiệu chung</vt:lpstr>
      <vt:lpstr>PowerPoint Presentation</vt:lpstr>
      <vt:lpstr>Chương trình đào tạo</vt:lpstr>
      <vt:lpstr>Chương trình đào tạo</vt:lpstr>
      <vt:lpstr>PowerPoint Presentation</vt:lpstr>
      <vt:lpstr>PowerPoint Presentation</vt:lpstr>
      <vt:lpstr>PowerPoint Presentation</vt:lpstr>
      <vt:lpstr>PowerPoint Presentation</vt:lpstr>
      <vt:lpstr>Cơ hội việc làm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Son</dc:creator>
  <cp:lastModifiedBy>DELL</cp:lastModifiedBy>
  <cp:revision>43</cp:revision>
  <dcterms:created xsi:type="dcterms:W3CDTF">2014-09-16T21:33:23Z</dcterms:created>
  <dcterms:modified xsi:type="dcterms:W3CDTF">2019-09-02T13:47:39Z</dcterms:modified>
</cp:coreProperties>
</file>